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61" r:id="rId6"/>
    <p:sldId id="264" r:id="rId7"/>
    <p:sldId id="280" r:id="rId8"/>
    <p:sldId id="262" r:id="rId9"/>
    <p:sldId id="266" r:id="rId10"/>
    <p:sldId id="286" r:id="rId11"/>
    <p:sldId id="285" r:id="rId12"/>
    <p:sldId id="263" r:id="rId13"/>
    <p:sldId id="284" r:id="rId14"/>
    <p:sldId id="287" r:id="rId15"/>
    <p:sldId id="276" r:id="rId16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AE4"/>
    <a:srgbClr val="8E7A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279"/>
    <p:restoredTop sz="95859"/>
  </p:normalViewPr>
  <p:slideViewPr>
    <p:cSldViewPr snapToGrid="0">
      <p:cViewPr varScale="1">
        <p:scale>
          <a:sx n="71" d="100"/>
          <a:sy n="71" d="100"/>
        </p:scale>
        <p:origin x="184" y="968"/>
      </p:cViewPr>
      <p:guideLst/>
    </p:cSldViewPr>
  </p:slideViewPr>
  <p:outlineViewPr>
    <p:cViewPr>
      <p:scale>
        <a:sx n="33" d="100"/>
        <a:sy n="33" d="100"/>
      </p:scale>
      <p:origin x="0" y="-273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4614" y="10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819D7FC0-1DD1-4CA8-8112-A8C7F40EA6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F0B4FAB-25C6-4E98-9EBB-B23B53E669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8352A83-B073-4FE4-AEE9-DDD2F65EDB99}" type="datetime1">
              <a:rPr lang="de-DE" smtClean="0"/>
              <a:t>04.12.24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1D8D7A-73C0-4D72-A352-EECD76243E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F5E284F-EDF0-4258-A6DB-1E971D45519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3436F7D-74B8-491D-9B56-3C7529DF59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14326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F525257-1D06-4F11-AF32-B702D965A0D9}" type="datetime1">
              <a:rPr lang="de-DE" noProof="0" smtClean="0"/>
              <a:t>04.12.24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5EB07D3-876E-4CE3-BE97-1887ED6BB637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7472596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5EB07D3-876E-4CE3-BE97-1887ED6BB637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6931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5EB07D3-876E-4CE3-BE97-1887ED6BB637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6928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5EB07D3-876E-4CE3-BE97-1887ED6BB637}" type="slidenum">
              <a:rPr lang="de-DE" noProof="0" smtClean="0"/>
              <a:t>11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08222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5EB07D3-876E-4CE3-BE97-1887ED6BB637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6051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5EB07D3-876E-4CE3-BE97-1887ED6BB637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8431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5EB07D3-876E-4CE3-BE97-1887ED6BB637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9391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5EB07D3-876E-4CE3-BE97-1887ED6BB637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6107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5EB07D3-876E-4CE3-BE97-1887ED6BB63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635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5EB07D3-876E-4CE3-BE97-1887ED6BB63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6928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5EB07D3-876E-4CE3-BE97-1887ED6BB637}" type="slidenum">
              <a:rPr lang="de-DE" noProof="0" smtClean="0"/>
              <a:t>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87370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5EB07D3-876E-4CE3-BE97-1887ED6BB637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6977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5EB07D3-876E-4CE3-BE97-1887ED6BB637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3543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>
            <a:extLst>
              <a:ext uri="{FF2B5EF4-FFF2-40B4-BE49-F238E27FC236}">
                <a16:creationId xmlns:a16="http://schemas.microsoft.com/office/drawing/2014/main" id="{9996762E-98CA-45F3-8778-C77264B504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59838"/>
            <a:ext cx="8610600" cy="5738323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768840" y="4723772"/>
            <a:ext cx="1708784" cy="1156332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Zum Bearbeiten klicken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0D510E1D-A8A6-4E4B-8055-B484B48533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5300" y="536574"/>
            <a:ext cx="7620000" cy="5784853"/>
          </a:xfrm>
        </p:spPr>
        <p:txBody>
          <a:bodyPr rtlCol="0"/>
          <a:lstStyle/>
          <a:p>
            <a:pPr rtl="0"/>
            <a:endParaRPr lang="de-DE" noProof="0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E6BAFCD4-E08A-4CBF-B3C6-F99D6523EB03}"/>
              </a:ext>
            </a:extLst>
          </p:cNvPr>
          <p:cNvCxnSpPr>
            <a:cxnSpLocks/>
          </p:cNvCxnSpPr>
          <p:nvPr userDrawn="1"/>
        </p:nvCxnSpPr>
        <p:spPr>
          <a:xfrm flipH="1">
            <a:off x="9768840" y="5701668"/>
            <a:ext cx="2423161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88480" y="1122363"/>
            <a:ext cx="4446270" cy="2387600"/>
          </a:xfrm>
        </p:spPr>
        <p:txBody>
          <a:bodyPr rtlCol="0" anchor="t">
            <a:noAutofit/>
          </a:bodyPr>
          <a:lstStyle>
            <a:lvl1pPr algn="l">
              <a:defRPr sz="6600">
                <a:solidFill>
                  <a:schemeClr val="accent3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277D2B5-DEF8-4833-801A-DC6C2692B9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41358" y="4162298"/>
            <a:ext cx="1993392" cy="1993392"/>
          </a:xfrm>
          <a:noFill/>
        </p:spPr>
        <p:txBody>
          <a:bodyPr spcFirstLastPara="1" wrap="square" lIns="91440" tIns="45720" rIns="91440" bIns="45720" numCol="1" rtlCol="0">
            <a:prstTxWarp prst="textCircle">
              <a:avLst/>
            </a:prstTxWarp>
            <a:spAutoFit/>
          </a:bodyPr>
          <a:lstStyle>
            <a:lvl1pPr>
              <a:defRPr lang="en-US" sz="2000" b="0" cap="all" spc="0" baseline="0" dirty="0">
                <a:ln w="0"/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0" lvl="0" algn="ctr" rtl="0"/>
            <a:r>
              <a:rPr lang="de-DE" noProof="0"/>
              <a:t>Textmasterformat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Aufzählungszeich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Eine Gruppe von Personen, die Pferde reitet.&#10;&#10;Die Beschreibung wurde automatisch mit mittlerem Zuverlässigkeitsgrad generiert.">
            <a:extLst>
              <a:ext uri="{FF2B5EF4-FFF2-40B4-BE49-F238E27FC236}">
                <a16:creationId xmlns:a16="http://schemas.microsoft.com/office/drawing/2014/main" id="{E72A4962-4D36-46EC-8ABF-17FD991808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52230D65-DB5A-4BE3-9C4F-2537D5FDECB5}"/>
              </a:ext>
            </a:extLst>
          </p:cNvPr>
          <p:cNvSpPr/>
          <p:nvPr userDrawn="1"/>
        </p:nvSpPr>
        <p:spPr>
          <a:xfrm>
            <a:off x="1099958" y="2719393"/>
            <a:ext cx="3073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547229" y="3106128"/>
            <a:ext cx="2178858" cy="745593"/>
          </a:xfrm>
        </p:spPr>
        <p:txBody>
          <a:bodyPr rtlCol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Aufzählungszeichen 1</a:t>
            </a:r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547229" y="4333045"/>
            <a:ext cx="2178858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C2FC193C-7F61-40CA-B97F-DE9D338DC965}"/>
              </a:ext>
            </a:extLst>
          </p:cNvPr>
          <p:cNvCxnSpPr>
            <a:cxnSpLocks/>
          </p:cNvCxnSpPr>
          <p:nvPr userDrawn="1"/>
        </p:nvCxnSpPr>
        <p:spPr>
          <a:xfrm>
            <a:off x="2179458" y="4036859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eck 21">
            <a:extLst>
              <a:ext uri="{FF2B5EF4-FFF2-40B4-BE49-F238E27FC236}">
                <a16:creationId xmlns:a16="http://schemas.microsoft.com/office/drawing/2014/main" id="{0A93A97B-BCBE-41A6-8F7C-75F49A3E9414}"/>
              </a:ext>
            </a:extLst>
          </p:cNvPr>
          <p:cNvSpPr/>
          <p:nvPr userDrawn="1"/>
        </p:nvSpPr>
        <p:spPr>
          <a:xfrm>
            <a:off x="8043609" y="2719393"/>
            <a:ext cx="3073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5" name="Textplatzhalter 8">
            <a:extLst>
              <a:ext uri="{FF2B5EF4-FFF2-40B4-BE49-F238E27FC236}">
                <a16:creationId xmlns:a16="http://schemas.microsoft.com/office/drawing/2014/main" id="{C740CCCA-3569-463C-B2AC-A5A7F0D4978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90880" y="3106128"/>
            <a:ext cx="2178858" cy="745593"/>
          </a:xfrm>
        </p:spPr>
        <p:txBody>
          <a:bodyPr rtlCol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Aufzählungszeichen 1</a:t>
            </a:r>
          </a:p>
        </p:txBody>
      </p:sp>
      <p:sp>
        <p:nvSpPr>
          <p:cNvPr id="27" name="Textplatzhalter 10">
            <a:extLst>
              <a:ext uri="{FF2B5EF4-FFF2-40B4-BE49-F238E27FC236}">
                <a16:creationId xmlns:a16="http://schemas.microsoft.com/office/drawing/2014/main" id="{F8CE8B97-7C16-44A0-BFB9-F96C598432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490880" y="4333045"/>
            <a:ext cx="2178858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DE2C4107-B380-4B54-A179-81B6EE4FE61C}"/>
              </a:ext>
            </a:extLst>
          </p:cNvPr>
          <p:cNvCxnSpPr>
            <a:cxnSpLocks/>
          </p:cNvCxnSpPr>
          <p:nvPr userDrawn="1"/>
        </p:nvCxnSpPr>
        <p:spPr>
          <a:xfrm>
            <a:off x="9123109" y="4036859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hteck 30">
            <a:extLst>
              <a:ext uri="{FF2B5EF4-FFF2-40B4-BE49-F238E27FC236}">
                <a16:creationId xmlns:a16="http://schemas.microsoft.com/office/drawing/2014/main" id="{F1DCE194-0C0A-4B39-AC60-F38FF6DF9302}"/>
              </a:ext>
            </a:extLst>
          </p:cNvPr>
          <p:cNvSpPr/>
          <p:nvPr userDrawn="1"/>
        </p:nvSpPr>
        <p:spPr>
          <a:xfrm>
            <a:off x="4559300" y="2719393"/>
            <a:ext cx="3073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2" name="Textplatzhalter 8">
            <a:extLst>
              <a:ext uri="{FF2B5EF4-FFF2-40B4-BE49-F238E27FC236}">
                <a16:creationId xmlns:a16="http://schemas.microsoft.com/office/drawing/2014/main" id="{89436B85-0AC5-4B9C-991F-09BD4B25D6D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6571" y="3106128"/>
            <a:ext cx="2178858" cy="745593"/>
          </a:xfrm>
        </p:spPr>
        <p:txBody>
          <a:bodyPr rtlCol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Aufzählungszeichen 1</a:t>
            </a:r>
          </a:p>
        </p:txBody>
      </p:sp>
      <p:sp>
        <p:nvSpPr>
          <p:cNvPr id="33" name="Textplatzhalter 10">
            <a:extLst>
              <a:ext uri="{FF2B5EF4-FFF2-40B4-BE49-F238E27FC236}">
                <a16:creationId xmlns:a16="http://schemas.microsoft.com/office/drawing/2014/main" id="{A5815370-788B-420F-8599-14DD0C007C0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6571" y="4333045"/>
            <a:ext cx="2178858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7B9BE1E5-4A83-4CB5-9052-BC1A7677D705}"/>
              </a:ext>
            </a:extLst>
          </p:cNvPr>
          <p:cNvCxnSpPr>
            <a:cxnSpLocks/>
          </p:cNvCxnSpPr>
          <p:nvPr userDrawn="1"/>
        </p:nvCxnSpPr>
        <p:spPr>
          <a:xfrm>
            <a:off x="5638800" y="4036859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Datumsplatzhalter 2">
            <a:extLst>
              <a:ext uri="{FF2B5EF4-FFF2-40B4-BE49-F238E27FC236}">
                <a16:creationId xmlns:a16="http://schemas.microsoft.com/office/drawing/2014/main" id="{C3697011-E6CC-4901-995E-295A6B2A1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/>
              <a:t>22.06.20XX</a:t>
            </a:r>
          </a:p>
        </p:txBody>
      </p:sp>
      <p:sp>
        <p:nvSpPr>
          <p:cNvPr id="36" name="Fußzeilenplatzhalter 3">
            <a:extLst>
              <a:ext uri="{FF2B5EF4-FFF2-40B4-BE49-F238E27FC236}">
                <a16:creationId xmlns:a16="http://schemas.microsoft.com/office/drawing/2014/main" id="{EA6FBB3A-E08E-4C9D-A6BC-A44376293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/>
              <a:t>Verkaufspräsentation</a:t>
            </a:r>
          </a:p>
        </p:txBody>
      </p:sp>
      <p:sp>
        <p:nvSpPr>
          <p:cNvPr id="37" name="Foliennummernplatzhalter 4">
            <a:extLst>
              <a:ext uri="{FF2B5EF4-FFF2-40B4-BE49-F238E27FC236}">
                <a16:creationId xmlns:a16="http://schemas.microsoft.com/office/drawing/2014/main" id="{741F3B34-2439-43D5-886C-2652B0BFD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192051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B4CF7930-2AA6-47D6-A0F2-438A1BDA76F6}"/>
              </a:ext>
            </a:extLst>
          </p:cNvPr>
          <p:cNvSpPr/>
          <p:nvPr userDrawn="1"/>
        </p:nvSpPr>
        <p:spPr>
          <a:xfrm>
            <a:off x="7551735" y="0"/>
            <a:ext cx="464026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de-DE" noProof="0"/>
              <a:t>22.06.20XX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de-DE" noProof="0"/>
              <a:t>Pitch-Deck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de-DE" noProof="0" smtClean="0"/>
              <a:pPr/>
              <a:t>‹Nr.›</a:t>
            </a:fld>
            <a:endParaRPr lang="de-DE" noProof="0"/>
          </a:p>
        </p:txBody>
      </p:sp>
      <p:pic>
        <p:nvPicPr>
          <p:cNvPr id="14" name="Bild 13">
            <a:extLst>
              <a:ext uri="{FF2B5EF4-FFF2-40B4-BE49-F238E27FC236}">
                <a16:creationId xmlns:a16="http://schemas.microsoft.com/office/drawing/2014/main" id="{775779ED-1BC5-487B-8B42-16D736E7AD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7467" y="0"/>
            <a:ext cx="304268" cy="6858000"/>
          </a:xfrm>
          <a:prstGeom prst="rect">
            <a:avLst/>
          </a:prstGeom>
        </p:spPr>
      </p:pic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E5BF40A6-F21A-4A84-8F8C-11A4BBCD9B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2050" y="4347256"/>
            <a:ext cx="3975804" cy="1829706"/>
          </a:xfrm>
        </p:spPr>
        <p:txBody>
          <a:bodyPr lIns="0" rIns="0"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6DCCE84A-20A5-4E69-9CF9-78FA30B351AC}"/>
              </a:ext>
            </a:extLst>
          </p:cNvPr>
          <p:cNvCxnSpPr>
            <a:cxnSpLocks/>
          </p:cNvCxnSpPr>
          <p:nvPr userDrawn="1"/>
        </p:nvCxnSpPr>
        <p:spPr>
          <a:xfrm>
            <a:off x="1162050" y="2333625"/>
            <a:ext cx="0" cy="129131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el 1">
            <a:extLst>
              <a:ext uri="{FF2B5EF4-FFF2-40B4-BE49-F238E27FC236}">
                <a16:creationId xmlns:a16="http://schemas.microsoft.com/office/drawing/2014/main" id="{A7D45E80-A572-4F1F-A6DC-46C7E86A6F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2049" y="523875"/>
            <a:ext cx="4514849" cy="1514476"/>
          </a:xfrm>
        </p:spPr>
        <p:txBody>
          <a:bodyPr lIns="0" rIns="0" rtlCol="0"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/>
              <a:t>Titelmasterformat durch Klicken bearbeiten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EEF521D-CBF5-4B15-9226-23563A8C3A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1346" y="3956731"/>
            <a:ext cx="3975804" cy="390525"/>
          </a:xfrm>
        </p:spPr>
        <p:txBody>
          <a:bodyPr lIns="0" rtlCol="0">
            <a:noAutofit/>
          </a:bodyPr>
          <a:lstStyle>
            <a:lvl1pPr marL="0" indent="0">
              <a:buNone/>
              <a:defRPr sz="1200" b="1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B85B4523-BC07-42A3-8A4D-5E2D9CAE0DA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20887" y="2856735"/>
            <a:ext cx="3902664" cy="712731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6" name="Textplatzhalter 22">
            <a:extLst>
              <a:ext uri="{FF2B5EF4-FFF2-40B4-BE49-F238E27FC236}">
                <a16:creationId xmlns:a16="http://schemas.microsoft.com/office/drawing/2014/main" id="{534AB7F6-3491-4274-B3F2-F871EFB720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20183" y="2542410"/>
            <a:ext cx="3902664" cy="390525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8" name="Inhaltsplatzhalter 2">
            <a:extLst>
              <a:ext uri="{FF2B5EF4-FFF2-40B4-BE49-F238E27FC236}">
                <a16:creationId xmlns:a16="http://schemas.microsoft.com/office/drawing/2014/main" id="{4B1BC6A9-C15F-4476-80D3-8E9A9A98B2F9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920887" y="4162990"/>
            <a:ext cx="3902664" cy="712731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9" name="Textplatzhalter 22">
            <a:extLst>
              <a:ext uri="{FF2B5EF4-FFF2-40B4-BE49-F238E27FC236}">
                <a16:creationId xmlns:a16="http://schemas.microsoft.com/office/drawing/2014/main" id="{99021676-27CC-4430-A253-24147747F4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20183" y="3848665"/>
            <a:ext cx="3902664" cy="390525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32" name="Inhaltsplatzhalter 2">
            <a:extLst>
              <a:ext uri="{FF2B5EF4-FFF2-40B4-BE49-F238E27FC236}">
                <a16:creationId xmlns:a16="http://schemas.microsoft.com/office/drawing/2014/main" id="{9CDFC7FE-62FA-4943-BCDD-808A7ABBF21F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7920887" y="5469245"/>
            <a:ext cx="3902664" cy="712731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33" name="Textplatzhalter 22">
            <a:extLst>
              <a:ext uri="{FF2B5EF4-FFF2-40B4-BE49-F238E27FC236}">
                <a16:creationId xmlns:a16="http://schemas.microsoft.com/office/drawing/2014/main" id="{F0CD399E-155D-416D-8EF4-4190995DC1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20183" y="5154920"/>
            <a:ext cx="3902664" cy="390525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34" name="Textplatzhalter 22">
            <a:extLst>
              <a:ext uri="{FF2B5EF4-FFF2-40B4-BE49-F238E27FC236}">
                <a16:creationId xmlns:a16="http://schemas.microsoft.com/office/drawing/2014/main" id="{34648533-B8C6-451A-A70F-831EBFABA6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20184" y="1652142"/>
            <a:ext cx="3902664" cy="390525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692630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kurrenz">
    <p:bg>
      <p:bgPr>
        <a:solidFill>
          <a:srgbClr val="EF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75DDABA0-16CE-4E19-BE69-D9B7A7E49D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42517" y="1599947"/>
            <a:ext cx="1706965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cap="none" spc="0" baseline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Klicken, um Namen hinzuzufügen</a:t>
            </a:r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9EFF9B48-1E60-4470-A40A-EA2726265B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42517" y="5468790"/>
            <a:ext cx="1706965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cap="none" spc="0" baseline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Klicken, um Namen hinzuzufügen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2886CA7A-CC77-44B3-A1CA-BBA33F221C4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46329" y="3528829"/>
            <a:ext cx="1380681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cap="none" spc="0" baseline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Klicken, um Namen hinzuzufügen</a:t>
            </a:r>
          </a:p>
        </p:txBody>
      </p:sp>
      <p:sp>
        <p:nvSpPr>
          <p:cNvPr id="18" name="Textplatzhalter 14">
            <a:extLst>
              <a:ext uri="{FF2B5EF4-FFF2-40B4-BE49-F238E27FC236}">
                <a16:creationId xmlns:a16="http://schemas.microsoft.com/office/drawing/2014/main" id="{2132A9FB-F78E-4979-8041-C3FA3A93D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38732" y="2378452"/>
            <a:ext cx="1183179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cap="none" spc="0" baseline="0">
                <a:solidFill>
                  <a:schemeClr val="accent1">
                    <a:lumMod val="9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de-DE" noProof="0"/>
              <a:t>Klicken, um Namen hinzuzufügen</a:t>
            </a:r>
          </a:p>
        </p:txBody>
      </p:sp>
      <p:sp>
        <p:nvSpPr>
          <p:cNvPr id="19" name="Textplatzhalter 14">
            <a:extLst>
              <a:ext uri="{FF2B5EF4-FFF2-40B4-BE49-F238E27FC236}">
                <a16:creationId xmlns:a16="http://schemas.microsoft.com/office/drawing/2014/main" id="{2A01AEF9-4E0C-4384-AAB1-9B179A8791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75224" y="4459860"/>
            <a:ext cx="1183179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cap="none" spc="0" baseline="0">
                <a:solidFill>
                  <a:schemeClr val="accent1">
                    <a:lumMod val="9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de-DE" noProof="0"/>
              <a:t>Klicken, um Namen hinzuzufügen</a:t>
            </a:r>
          </a:p>
        </p:txBody>
      </p:sp>
      <p:sp>
        <p:nvSpPr>
          <p:cNvPr id="20" name="Textplatzhalter 14">
            <a:extLst>
              <a:ext uri="{FF2B5EF4-FFF2-40B4-BE49-F238E27FC236}">
                <a16:creationId xmlns:a16="http://schemas.microsoft.com/office/drawing/2014/main" id="{08B5B546-0DF9-45E4-A795-FE967C5ECD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37747" y="4634331"/>
            <a:ext cx="1183179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cap="none" spc="0" baseline="0">
                <a:solidFill>
                  <a:schemeClr val="accent1">
                    <a:lumMod val="9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de-DE" noProof="0"/>
              <a:t>Klicken, um Namen hinzuzufügen</a:t>
            </a:r>
          </a:p>
        </p:txBody>
      </p:sp>
      <p:sp>
        <p:nvSpPr>
          <p:cNvPr id="21" name="Textplatzhalter 14">
            <a:extLst>
              <a:ext uri="{FF2B5EF4-FFF2-40B4-BE49-F238E27FC236}">
                <a16:creationId xmlns:a16="http://schemas.microsoft.com/office/drawing/2014/main" id="{B68C7EB3-2B31-41FF-89E8-F0EBD766217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52714" y="4321788"/>
            <a:ext cx="1183179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cap="none" spc="0" baseline="0">
                <a:solidFill>
                  <a:schemeClr val="accent1">
                    <a:lumMod val="9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de-DE" noProof="0"/>
              <a:t>Klicken, um Namen hinzuzufügen</a:t>
            </a:r>
          </a:p>
        </p:txBody>
      </p:sp>
      <p:sp>
        <p:nvSpPr>
          <p:cNvPr id="22" name="Textplatzhalter 14">
            <a:extLst>
              <a:ext uri="{FF2B5EF4-FFF2-40B4-BE49-F238E27FC236}">
                <a16:creationId xmlns:a16="http://schemas.microsoft.com/office/drawing/2014/main" id="{66C27F8B-B209-493E-BAB8-FDDE2157DB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01857" y="5195673"/>
            <a:ext cx="1183179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cap="none" spc="0" baseline="0">
                <a:solidFill>
                  <a:schemeClr val="accent1">
                    <a:lumMod val="9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de-DE" noProof="0"/>
              <a:t>Klicken, um Namen hinzuzufügen</a:t>
            </a:r>
          </a:p>
        </p:txBody>
      </p:sp>
      <p:sp>
        <p:nvSpPr>
          <p:cNvPr id="23" name="Textplatzhalter 14">
            <a:extLst>
              <a:ext uri="{FF2B5EF4-FFF2-40B4-BE49-F238E27FC236}">
                <a16:creationId xmlns:a16="http://schemas.microsoft.com/office/drawing/2014/main" id="{884BDCF5-6254-4805-96B8-A31EE31D46E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64990" y="3528829"/>
            <a:ext cx="1393863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cap="none" spc="0" baseline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Klicken, um Namen hinzuzufügen</a:t>
            </a:r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9E963DDA-51A3-4DBA-B9AB-9476FA302735}"/>
              </a:ext>
            </a:extLst>
          </p:cNvPr>
          <p:cNvCxnSpPr>
            <a:cxnSpLocks/>
          </p:cNvCxnSpPr>
          <p:nvPr userDrawn="1"/>
        </p:nvCxnSpPr>
        <p:spPr>
          <a:xfrm>
            <a:off x="3762680" y="3774842"/>
            <a:ext cx="468364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1DCA1E21-932F-47C4-A095-3D682884EC3F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2091972"/>
            <a:ext cx="4678" cy="337681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platzhalter 14">
            <a:extLst>
              <a:ext uri="{FF2B5EF4-FFF2-40B4-BE49-F238E27FC236}">
                <a16:creationId xmlns:a16="http://schemas.microsoft.com/office/drawing/2014/main" id="{8A636DFD-D98E-4314-BD69-68D2528C01D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58897" y="2169263"/>
            <a:ext cx="1706965" cy="104857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 cap="none" spc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de-DE" noProof="0"/>
              <a:t>Klicken, um Namen hinzuzufügen</a:t>
            </a:r>
          </a:p>
        </p:txBody>
      </p:sp>
      <p:pic>
        <p:nvPicPr>
          <p:cNvPr id="4" name="Bild 3" descr="Ein Bild im Freien mit Himmel, Natur, Dünen.&#10;&#10;Automatisch generierte Beschreibung.">
            <a:extLst>
              <a:ext uri="{FF2B5EF4-FFF2-40B4-BE49-F238E27FC236}">
                <a16:creationId xmlns:a16="http://schemas.microsoft.com/office/drawing/2014/main" id="{7036201C-6A4F-4D68-A5F0-E6E149C82E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04800" cy="6858000"/>
          </a:xfrm>
          <a:prstGeom prst="rect">
            <a:avLst/>
          </a:prstGeom>
        </p:spPr>
      </p:pic>
      <p:pic>
        <p:nvPicPr>
          <p:cNvPr id="5" name="Bild 4" descr="Ein Bild im Freien mit Himmel, Natur, Dünen.&#10;&#10;Automatisch generierte Beschreibung.">
            <a:extLst>
              <a:ext uri="{FF2B5EF4-FFF2-40B4-BE49-F238E27FC236}">
                <a16:creationId xmlns:a16="http://schemas.microsoft.com/office/drawing/2014/main" id="{1FDEBCE5-FECF-4290-856D-FCF83DC52E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7200" y="0"/>
            <a:ext cx="304800" cy="6858000"/>
          </a:xfrm>
          <a:prstGeom prst="rect">
            <a:avLst/>
          </a:prstGeom>
        </p:spPr>
      </p:pic>
      <p:sp>
        <p:nvSpPr>
          <p:cNvPr id="29" name="Datumsplatzhalter 2">
            <a:extLst>
              <a:ext uri="{FF2B5EF4-FFF2-40B4-BE49-F238E27FC236}">
                <a16:creationId xmlns:a16="http://schemas.microsoft.com/office/drawing/2014/main" id="{84F6DC17-DADB-40C5-8E7F-38D27EF3BB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/>
              <a:t>22.06.20XX</a:t>
            </a:r>
          </a:p>
        </p:txBody>
      </p:sp>
      <p:sp>
        <p:nvSpPr>
          <p:cNvPr id="30" name="Fußzeilenplatzhalter 3">
            <a:extLst>
              <a:ext uri="{FF2B5EF4-FFF2-40B4-BE49-F238E27FC236}">
                <a16:creationId xmlns:a16="http://schemas.microsoft.com/office/drawing/2014/main" id="{14F47C4C-5E74-433D-AB6E-745852380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/>
              <a:t>Verkaufspräsentation</a:t>
            </a:r>
          </a:p>
        </p:txBody>
      </p:sp>
      <p:sp>
        <p:nvSpPr>
          <p:cNvPr id="31" name="Foliennummernplatzhalter 4">
            <a:extLst>
              <a:ext uri="{FF2B5EF4-FFF2-40B4-BE49-F238E27FC236}">
                <a16:creationId xmlns:a16="http://schemas.microsoft.com/office/drawing/2014/main" id="{7A9C981C-6AC9-4F33-9E4B-D1117A823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27803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ach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A395641-1C03-493E-ACE5-E9354716EF89}"/>
              </a:ext>
            </a:extLst>
          </p:cNvPr>
          <p:cNvCxnSpPr>
            <a:cxnSpLocks/>
          </p:cNvCxnSpPr>
          <p:nvPr userDrawn="1"/>
        </p:nvCxnSpPr>
        <p:spPr>
          <a:xfrm>
            <a:off x="1295400" y="3012972"/>
            <a:ext cx="96012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D3B699B4-D7C4-43CC-AC50-5547F9C3C6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463675"/>
            <a:ext cx="10515600" cy="365125"/>
          </a:xfrm>
        </p:spPr>
        <p:txBody>
          <a:bodyPr rtlCol="0"/>
          <a:lstStyle>
            <a:lvl1pPr marL="0" indent="0" algn="ctr">
              <a:buNone/>
              <a:defRPr lang="en-US" sz="20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accent3"/>
                </a:solidFill>
              </a:defRPr>
            </a:lvl2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endParaRPr lang="de-DE" noProof="0"/>
          </a:p>
        </p:txBody>
      </p:sp>
      <p:sp>
        <p:nvSpPr>
          <p:cNvPr id="25" name="Textplatzhalter 23">
            <a:extLst>
              <a:ext uri="{FF2B5EF4-FFF2-40B4-BE49-F238E27FC236}">
                <a16:creationId xmlns:a16="http://schemas.microsoft.com/office/drawing/2014/main" id="{7DCCF6F7-DBE5-45B0-9C0D-6E34E9D9AE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2647722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Januar</a:t>
            </a:r>
          </a:p>
        </p:txBody>
      </p:sp>
      <p:sp>
        <p:nvSpPr>
          <p:cNvPr id="26" name="Textplatzhalter 23">
            <a:extLst>
              <a:ext uri="{FF2B5EF4-FFF2-40B4-BE49-F238E27FC236}">
                <a16:creationId xmlns:a16="http://schemas.microsoft.com/office/drawing/2014/main" id="{D7EF43C7-231B-47B6-9B8E-A499BF6E79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44927" y="2647722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Februar</a:t>
            </a:r>
          </a:p>
        </p:txBody>
      </p:sp>
      <p:sp>
        <p:nvSpPr>
          <p:cNvPr id="27" name="Textplatzhalter 23">
            <a:extLst>
              <a:ext uri="{FF2B5EF4-FFF2-40B4-BE49-F238E27FC236}">
                <a16:creationId xmlns:a16="http://schemas.microsoft.com/office/drawing/2014/main" id="{1976C642-2512-45C1-AC66-B501FB870F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13504" y="2647722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März</a:t>
            </a:r>
          </a:p>
        </p:txBody>
      </p:sp>
      <p:sp>
        <p:nvSpPr>
          <p:cNvPr id="28" name="Textplatzhalter 23">
            <a:extLst>
              <a:ext uri="{FF2B5EF4-FFF2-40B4-BE49-F238E27FC236}">
                <a16:creationId xmlns:a16="http://schemas.microsoft.com/office/drawing/2014/main" id="{9947EF49-FB58-4C6A-8C0A-D2D680B7A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82081" y="2647722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April</a:t>
            </a:r>
          </a:p>
        </p:txBody>
      </p:sp>
      <p:sp>
        <p:nvSpPr>
          <p:cNvPr id="29" name="Textplatzhalter 23">
            <a:extLst>
              <a:ext uri="{FF2B5EF4-FFF2-40B4-BE49-F238E27FC236}">
                <a16:creationId xmlns:a16="http://schemas.microsoft.com/office/drawing/2014/main" id="{9C7C07AF-3FF2-44C6-9D32-B57CEE6E12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30121" y="2647722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Juni</a:t>
            </a:r>
          </a:p>
        </p:txBody>
      </p:sp>
      <p:sp>
        <p:nvSpPr>
          <p:cNvPr id="30" name="Textplatzhalter 23">
            <a:extLst>
              <a:ext uri="{FF2B5EF4-FFF2-40B4-BE49-F238E27FC236}">
                <a16:creationId xmlns:a16="http://schemas.microsoft.com/office/drawing/2014/main" id="{08859D92-084B-4AAC-A35E-9997F82C50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50658" y="2647722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Mai</a:t>
            </a:r>
          </a:p>
        </p:txBody>
      </p: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599D4720-091C-4EB1-BC99-606EB7793472}"/>
              </a:ext>
            </a:extLst>
          </p:cNvPr>
          <p:cNvCxnSpPr>
            <a:cxnSpLocks/>
          </p:cNvCxnSpPr>
          <p:nvPr userDrawn="1"/>
        </p:nvCxnSpPr>
        <p:spPr>
          <a:xfrm>
            <a:off x="1295400" y="5070508"/>
            <a:ext cx="96012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platzhalter 23">
            <a:extLst>
              <a:ext uri="{FF2B5EF4-FFF2-40B4-BE49-F238E27FC236}">
                <a16:creationId xmlns:a16="http://schemas.microsoft.com/office/drawing/2014/main" id="{A88A27CA-6841-483D-BB86-43C77BB6A0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76350" y="4705258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Juli</a:t>
            </a:r>
          </a:p>
        </p:txBody>
      </p:sp>
      <p:sp>
        <p:nvSpPr>
          <p:cNvPr id="33" name="Textplatzhalter 23">
            <a:extLst>
              <a:ext uri="{FF2B5EF4-FFF2-40B4-BE49-F238E27FC236}">
                <a16:creationId xmlns:a16="http://schemas.microsoft.com/office/drawing/2014/main" id="{68ED6D85-DDFA-46B4-BA5A-892D7ED6CB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4927" y="4705258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August</a:t>
            </a:r>
          </a:p>
        </p:txBody>
      </p:sp>
      <p:sp>
        <p:nvSpPr>
          <p:cNvPr id="34" name="Textplatzhalter 23">
            <a:extLst>
              <a:ext uri="{FF2B5EF4-FFF2-40B4-BE49-F238E27FC236}">
                <a16:creationId xmlns:a16="http://schemas.microsoft.com/office/drawing/2014/main" id="{D248DAEC-4E3D-4A0E-8EE4-64C5E83372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504" y="4705258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September</a:t>
            </a:r>
          </a:p>
        </p:txBody>
      </p:sp>
      <p:sp>
        <p:nvSpPr>
          <p:cNvPr id="35" name="Textplatzhalter 23">
            <a:extLst>
              <a:ext uri="{FF2B5EF4-FFF2-40B4-BE49-F238E27FC236}">
                <a16:creationId xmlns:a16="http://schemas.microsoft.com/office/drawing/2014/main" id="{BE3E7173-46E0-4647-AF6E-3D3F923D70D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82081" y="4705258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Oktober</a:t>
            </a:r>
          </a:p>
        </p:txBody>
      </p:sp>
      <p:sp>
        <p:nvSpPr>
          <p:cNvPr id="36" name="Textplatzhalter 23">
            <a:extLst>
              <a:ext uri="{FF2B5EF4-FFF2-40B4-BE49-F238E27FC236}">
                <a16:creationId xmlns:a16="http://schemas.microsoft.com/office/drawing/2014/main" id="{383EE998-C462-4F32-BF67-164C6CB58F5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30121" y="4705258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Dezember</a:t>
            </a:r>
          </a:p>
        </p:txBody>
      </p:sp>
      <p:sp>
        <p:nvSpPr>
          <p:cNvPr id="37" name="Textplatzhalter 23">
            <a:extLst>
              <a:ext uri="{FF2B5EF4-FFF2-40B4-BE49-F238E27FC236}">
                <a16:creationId xmlns:a16="http://schemas.microsoft.com/office/drawing/2014/main" id="{2A189DDD-670F-46A8-8840-E981413F434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50658" y="4705258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de-DE" noProof="0"/>
              <a:t>November</a:t>
            </a:r>
          </a:p>
        </p:txBody>
      </p:sp>
      <p:sp>
        <p:nvSpPr>
          <p:cNvPr id="38" name="Textplatzhalter 10">
            <a:extLst>
              <a:ext uri="{FF2B5EF4-FFF2-40B4-BE49-F238E27FC236}">
                <a16:creationId xmlns:a16="http://schemas.microsoft.com/office/drawing/2014/main" id="{540CE67A-DD2D-46B5-B05E-82306D2FCB0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618463" y="3119254"/>
            <a:ext cx="2178858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39" name="Textplatzhalter 10">
            <a:extLst>
              <a:ext uri="{FF2B5EF4-FFF2-40B4-BE49-F238E27FC236}">
                <a16:creationId xmlns:a16="http://schemas.microsoft.com/office/drawing/2014/main" id="{BB6DC8F1-E86C-4CDB-9265-94B50CFEF99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24194" y="3119254"/>
            <a:ext cx="2178858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40" name="Textplatzhalter 10">
            <a:extLst>
              <a:ext uri="{FF2B5EF4-FFF2-40B4-BE49-F238E27FC236}">
                <a16:creationId xmlns:a16="http://schemas.microsoft.com/office/drawing/2014/main" id="{75CE6662-3A66-45A1-9FCC-9BBA8BE55B1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755617" y="5176789"/>
            <a:ext cx="2178858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41" name="Fußzeilenplatzhalter 5">
            <a:extLst>
              <a:ext uri="{FF2B5EF4-FFF2-40B4-BE49-F238E27FC236}">
                <a16:creationId xmlns:a16="http://schemas.microsoft.com/office/drawing/2014/main" id="{89DF173C-4274-4F9C-BC1A-F47863A470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de-DE" noProof="0"/>
              <a:t>Pitch-Deck</a:t>
            </a:r>
          </a:p>
        </p:txBody>
      </p:sp>
      <p:sp>
        <p:nvSpPr>
          <p:cNvPr id="42" name="Foliennummernplatzhalter 6">
            <a:extLst>
              <a:ext uri="{FF2B5EF4-FFF2-40B4-BE49-F238E27FC236}">
                <a16:creationId xmlns:a16="http://schemas.microsoft.com/office/drawing/2014/main" id="{5BE446B2-5954-4D98-A1D5-7BD2F202DA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43" name="Datumsplatzhalter 3">
            <a:extLst>
              <a:ext uri="{FF2B5EF4-FFF2-40B4-BE49-F238E27FC236}">
                <a16:creationId xmlns:a16="http://schemas.microsoft.com/office/drawing/2014/main" id="{4D7E30F2-3820-4445-A623-44B83424C9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de-DE" noProof="0"/>
              <a:t>22.06.20XX</a:t>
            </a:r>
          </a:p>
        </p:txBody>
      </p:sp>
    </p:spTree>
    <p:extLst>
      <p:ext uri="{BB962C8B-B14F-4D97-AF65-F5344CB8AC3E}">
        <p14:creationId xmlns:p14="http://schemas.microsoft.com/office/powerpoint/2010/main" val="2852723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mit Titel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F7FFB265-53A1-4F4A-93D5-B32472F0BE7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857499"/>
            <a:ext cx="5905500" cy="3319463"/>
          </a:xfrm>
        </p:spPr>
        <p:txBody>
          <a:bodyPr rtlCol="0"/>
          <a:lstStyle>
            <a:lvl1pPr>
              <a:lnSpc>
                <a:spcPct val="100000"/>
              </a:lnSpc>
              <a:defRPr>
                <a:solidFill>
                  <a:schemeClr val="accent3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accent3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accent3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accent3"/>
                </a:solidFill>
              </a:defRPr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A1E4F1F9-8369-4C88-9B00-48ACF4934A0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39000" y="2857499"/>
            <a:ext cx="4114800" cy="3319463"/>
          </a:xfrm>
        </p:spPr>
        <p:txBody>
          <a:bodyPr rtlCol="0"/>
          <a:lstStyle>
            <a:lvl1pPr>
              <a:lnSpc>
                <a:spcPct val="100000"/>
              </a:lnSpc>
              <a:defRPr>
                <a:solidFill>
                  <a:schemeClr val="accent3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accent3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accent3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accent3"/>
                </a:solidFill>
              </a:defRPr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C593D2C-0F56-450C-86CD-A019ADD077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273300"/>
            <a:ext cx="5905500" cy="584199"/>
          </a:xfrm>
        </p:spPr>
        <p:txBody>
          <a:bodyPr rtlCol="0">
            <a:normAutofit/>
          </a:bodyPr>
          <a:lstStyle>
            <a:lvl1pPr marL="0" indent="0">
              <a:buNone/>
              <a:defRPr sz="2000" spc="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312AF4CF-A37C-4010-9731-C33A8197CF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39000" y="2273300"/>
            <a:ext cx="4114800" cy="584199"/>
          </a:xfrm>
        </p:spPr>
        <p:txBody>
          <a:bodyPr rtlCol="0">
            <a:normAutofit/>
          </a:bodyPr>
          <a:lstStyle>
            <a:lvl1pPr marL="0" indent="0">
              <a:buNone/>
              <a:defRPr sz="2000" spc="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pic>
        <p:nvPicPr>
          <p:cNvPr id="12" name="Bild 11" descr="Ein Bild im Freien mit Himmel, Natur, Dünen.&#10;&#10;Automatisch generierte Beschreibung.">
            <a:extLst>
              <a:ext uri="{FF2B5EF4-FFF2-40B4-BE49-F238E27FC236}">
                <a16:creationId xmlns:a16="http://schemas.microsoft.com/office/drawing/2014/main" id="{8CD853FB-B552-43EE-A55D-E13ADC8B6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04800" cy="6858000"/>
          </a:xfrm>
          <a:prstGeom prst="rect">
            <a:avLst/>
          </a:prstGeom>
        </p:spPr>
      </p:pic>
      <p:pic>
        <p:nvPicPr>
          <p:cNvPr id="14" name="Bild 13" descr="Ein Bild im Freien mit Himmel, Natur, Dünen.&#10;&#10;Automatisch generierte Beschreibung.">
            <a:extLst>
              <a:ext uri="{FF2B5EF4-FFF2-40B4-BE49-F238E27FC236}">
                <a16:creationId xmlns:a16="http://schemas.microsoft.com/office/drawing/2014/main" id="{C95FC6BE-3777-46FA-A4A2-6C667016B8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7200" y="0"/>
            <a:ext cx="304800" cy="6858000"/>
          </a:xfrm>
          <a:prstGeom prst="rect">
            <a:avLst/>
          </a:prstGeom>
        </p:spPr>
      </p:pic>
      <p:sp>
        <p:nvSpPr>
          <p:cNvPr id="15" name="Textplatzhalter 23">
            <a:extLst>
              <a:ext uri="{FF2B5EF4-FFF2-40B4-BE49-F238E27FC236}">
                <a16:creationId xmlns:a16="http://schemas.microsoft.com/office/drawing/2014/main" id="{DD19217A-B411-49D0-84C7-16BA3F21FE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463675"/>
            <a:ext cx="10515600" cy="365125"/>
          </a:xfrm>
        </p:spPr>
        <p:txBody>
          <a:bodyPr rtlCol="0"/>
          <a:lstStyle>
            <a:lvl1pPr marL="0" indent="0" algn="l">
              <a:buNone/>
              <a:defRPr lang="en-US" sz="20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>
              <a:defRPr>
                <a:solidFill>
                  <a:schemeClr val="accent3"/>
                </a:solidFill>
              </a:defRPr>
            </a:lvl2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endParaRPr lang="de-DE" noProof="0"/>
          </a:p>
        </p:txBody>
      </p:sp>
      <p:sp>
        <p:nvSpPr>
          <p:cNvPr id="16" name="Fußzeilenplatzhalter 5">
            <a:extLst>
              <a:ext uri="{FF2B5EF4-FFF2-40B4-BE49-F238E27FC236}">
                <a16:creationId xmlns:a16="http://schemas.microsoft.com/office/drawing/2014/main" id="{EA82BD0B-4BD1-40BF-865D-C6A32C6406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de-DE" noProof="0"/>
              <a:t>Pitch-Deck</a:t>
            </a:r>
          </a:p>
        </p:txBody>
      </p:sp>
      <p:sp>
        <p:nvSpPr>
          <p:cNvPr id="17" name="Foliennummernplatzhalter 6">
            <a:extLst>
              <a:ext uri="{FF2B5EF4-FFF2-40B4-BE49-F238E27FC236}">
                <a16:creationId xmlns:a16="http://schemas.microsoft.com/office/drawing/2014/main" id="{C34C6F6C-1D22-4E30-BC57-12F1408D70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18" name="Datumsplatzhalter 3">
            <a:extLst>
              <a:ext uri="{FF2B5EF4-FFF2-40B4-BE49-F238E27FC236}">
                <a16:creationId xmlns:a16="http://schemas.microsoft.com/office/drawing/2014/main" id="{94B53078-6930-4337-8412-A0228A7BEF3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de-DE" noProof="0"/>
              <a:t>22.06.20XX</a:t>
            </a:r>
          </a:p>
        </p:txBody>
      </p:sp>
    </p:spTree>
    <p:extLst>
      <p:ext uri="{BB962C8B-B14F-4D97-AF65-F5344CB8AC3E}">
        <p14:creationId xmlns:p14="http://schemas.microsoft.com/office/powerpoint/2010/main" val="2019585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achse 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Bild 34" descr="Ein Bild im Freien mit Himmel, Natur, Dünen.&#10;&#10;Automatisch generierte Beschreibung.">
            <a:extLst>
              <a:ext uri="{FF2B5EF4-FFF2-40B4-BE49-F238E27FC236}">
                <a16:creationId xmlns:a16="http://schemas.microsoft.com/office/drawing/2014/main" id="{B184911A-D23E-4AE4-AA9D-D9351F3961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640" y="3995381"/>
            <a:ext cx="10332720" cy="12232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de-DE" noProof="0"/>
              <a:t>22.06.20XX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de-DE" noProof="0"/>
              <a:t>Verkaufspräsentation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B058FB8-1105-4C4A-BC46-FC5263C51B4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rtlCol="0" anchor="ctr"/>
          <a:lstStyle>
            <a:lvl1pPr marL="0" indent="0" algn="l">
              <a:buNone/>
              <a:defRPr sz="14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Jahr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0F15AF40-266A-4348-9B27-CBABA9E3D92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ECD58177-9C19-4D24-9FFF-58EECDE7657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ABE7486E-0AF8-4124-830C-420FA1F92BB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64A74A1-7AA0-4CCA-91E2-173B9CC7AFD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128FF9BA-B29D-439F-A4A3-BFE6BC8B45C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rtlCol="0" anchor="ctr"/>
          <a:lstStyle>
            <a:lvl1pPr marL="0" indent="0" algn="l">
              <a:buNone/>
              <a:defRPr sz="14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Jahr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671CD701-6647-40A3-B851-9CA1C8D3566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B6A8BFC1-7FA0-4CAA-97FD-9A01BA00D2D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ED0C2842-0D4E-486C-A993-1D0D75D4943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A59B4F0E-8F16-42CC-8346-A00DADA20ED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99D7695C-A738-4500-B476-95B5729911D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B3B984CB-A282-404B-8B4C-8FEE071EB27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19" name="Textplatzhalter 10">
            <a:extLst>
              <a:ext uri="{FF2B5EF4-FFF2-40B4-BE49-F238E27FC236}">
                <a16:creationId xmlns:a16="http://schemas.microsoft.com/office/drawing/2014/main" id="{5F337119-92E1-4057-81DB-A0B6F5747A3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20" name="Textplatzhalter 10">
            <a:extLst>
              <a:ext uri="{FF2B5EF4-FFF2-40B4-BE49-F238E27FC236}">
                <a16:creationId xmlns:a16="http://schemas.microsoft.com/office/drawing/2014/main" id="{688EEFA1-753B-4733-8686-F3A10A131B8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21" name="Textplatzhalter 10">
            <a:extLst>
              <a:ext uri="{FF2B5EF4-FFF2-40B4-BE49-F238E27FC236}">
                <a16:creationId xmlns:a16="http://schemas.microsoft.com/office/drawing/2014/main" id="{C7B05348-942A-4131-9A3F-479F3F9A9A8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22" name="Textplatzhalter 10">
            <a:extLst>
              <a:ext uri="{FF2B5EF4-FFF2-40B4-BE49-F238E27FC236}">
                <a16:creationId xmlns:a16="http://schemas.microsoft.com/office/drawing/2014/main" id="{B3C00ACD-1C1A-4069-B8CB-DB8CA8A0B80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23" name="Textplatzhalter 10">
            <a:extLst>
              <a:ext uri="{FF2B5EF4-FFF2-40B4-BE49-F238E27FC236}">
                <a16:creationId xmlns:a16="http://schemas.microsoft.com/office/drawing/2014/main" id="{CA74A790-DCD1-46EB-8261-607BEF403CC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24" name="Textplatzhalter 10">
            <a:extLst>
              <a:ext uri="{FF2B5EF4-FFF2-40B4-BE49-F238E27FC236}">
                <a16:creationId xmlns:a16="http://schemas.microsoft.com/office/drawing/2014/main" id="{17825B37-7E7B-4D73-967B-AA07F007C07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25" name="Textplatzhalter 10">
            <a:extLst>
              <a:ext uri="{FF2B5EF4-FFF2-40B4-BE49-F238E27FC236}">
                <a16:creationId xmlns:a16="http://schemas.microsoft.com/office/drawing/2014/main" id="{DA6EB697-D6DD-4343-BAC9-49514C5D518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26" name="Textplatzhalter 10">
            <a:extLst>
              <a:ext uri="{FF2B5EF4-FFF2-40B4-BE49-F238E27FC236}">
                <a16:creationId xmlns:a16="http://schemas.microsoft.com/office/drawing/2014/main" id="{9E70367E-C969-4F8A-AC6F-5E7AC2C0BC5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27" name="Textplatzhalter 10">
            <a:extLst>
              <a:ext uri="{FF2B5EF4-FFF2-40B4-BE49-F238E27FC236}">
                <a16:creationId xmlns:a16="http://schemas.microsoft.com/office/drawing/2014/main" id="{30575E90-7198-47A0-805F-3162B2386DC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28" name="Textplatzhalter 10">
            <a:extLst>
              <a:ext uri="{FF2B5EF4-FFF2-40B4-BE49-F238E27FC236}">
                <a16:creationId xmlns:a16="http://schemas.microsoft.com/office/drawing/2014/main" id="{3ED2274A-F2D9-4427-99BF-1D78414DBCD1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29" name="Textplatzhalter 10">
            <a:extLst>
              <a:ext uri="{FF2B5EF4-FFF2-40B4-BE49-F238E27FC236}">
                <a16:creationId xmlns:a16="http://schemas.microsoft.com/office/drawing/2014/main" id="{231D0A8C-CD54-4D10-A8F5-97CF139C25D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30" name="Textplatzhalter 10">
            <a:extLst>
              <a:ext uri="{FF2B5EF4-FFF2-40B4-BE49-F238E27FC236}">
                <a16:creationId xmlns:a16="http://schemas.microsoft.com/office/drawing/2014/main" id="{AFC15A55-7462-4E94-8DA3-5549FE7AAC8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31" name="Textplatzhalter 10">
            <a:extLst>
              <a:ext uri="{FF2B5EF4-FFF2-40B4-BE49-F238E27FC236}">
                <a16:creationId xmlns:a16="http://schemas.microsoft.com/office/drawing/2014/main" id="{4D808E3A-2D47-4508-B487-97E7B840A17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  <p:sp>
        <p:nvSpPr>
          <p:cNvPr id="32" name="Textplatzhalter 10">
            <a:extLst>
              <a:ext uri="{FF2B5EF4-FFF2-40B4-BE49-F238E27FC236}">
                <a16:creationId xmlns:a16="http://schemas.microsoft.com/office/drawing/2014/main" id="{2B7FEF61-4C66-42E8-81B2-CB838535F7E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Mm</a:t>
            </a:r>
          </a:p>
        </p:txBody>
      </p:sp>
    </p:spTree>
    <p:extLst>
      <p:ext uri="{BB962C8B-B14F-4D97-AF65-F5344CB8AC3E}">
        <p14:creationId xmlns:p14="http://schemas.microsoft.com/office/powerpoint/2010/main" val="2254080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Eine Gruppe von Personen, die Pferde reitet.&#10;&#10;Die Beschreibung wurde automatisch mit mittlerem Zuverlässigkeitsgrad generiert.">
            <a:extLst>
              <a:ext uri="{FF2B5EF4-FFF2-40B4-BE49-F238E27FC236}">
                <a16:creationId xmlns:a16="http://schemas.microsoft.com/office/drawing/2014/main" id="{A88965D1-1506-43AA-A066-5CA60D2AD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4345AFDE-8D65-480B-9D80-F8B2868463F1}"/>
              </a:ext>
            </a:extLst>
          </p:cNvPr>
          <p:cNvSpPr/>
          <p:nvPr userDrawn="1"/>
        </p:nvSpPr>
        <p:spPr>
          <a:xfrm>
            <a:off x="304800" y="365125"/>
            <a:ext cx="11582400" cy="6127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1" name="Diagrammplatzhalter 10">
            <a:extLst>
              <a:ext uri="{FF2B5EF4-FFF2-40B4-BE49-F238E27FC236}">
                <a16:creationId xmlns:a16="http://schemas.microsoft.com/office/drawing/2014/main" id="{2F91974B-F58F-4C8E-8D68-7DBAD42BE6C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1690688"/>
            <a:ext cx="10515600" cy="3984625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12" name="Fußzeilenplatzhalter 5">
            <a:extLst>
              <a:ext uri="{FF2B5EF4-FFF2-40B4-BE49-F238E27FC236}">
                <a16:creationId xmlns:a16="http://schemas.microsoft.com/office/drawing/2014/main" id="{ED055213-4B28-4DFA-B283-C64E50841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497865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/>
              <a:t>Pitch-Deck</a:t>
            </a:r>
          </a:p>
        </p:txBody>
      </p:sp>
      <p:sp>
        <p:nvSpPr>
          <p:cNvPr id="13" name="Foliennummernplatzhalter 6">
            <a:extLst>
              <a:ext uri="{FF2B5EF4-FFF2-40B4-BE49-F238E27FC236}">
                <a16:creationId xmlns:a16="http://schemas.microsoft.com/office/drawing/2014/main" id="{C4C9E28E-8406-48BC-8F90-9483DF3E26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97865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A592DA0A-15A7-4B7C-BDC1-6C40C548BD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78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/>
              <a:t>22.06.20XX</a:t>
            </a:r>
          </a:p>
        </p:txBody>
      </p:sp>
    </p:spTree>
    <p:extLst>
      <p:ext uri="{BB962C8B-B14F-4D97-AF65-F5344CB8AC3E}">
        <p14:creationId xmlns:p14="http://schemas.microsoft.com/office/powerpoint/2010/main" val="941151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– 4-Aufwär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>
            <a:extLst>
              <a:ext uri="{FF2B5EF4-FFF2-40B4-BE49-F238E27FC236}">
                <a16:creationId xmlns:a16="http://schemas.microsoft.com/office/drawing/2014/main" id="{92722E05-40B7-4586-82D6-7C5F7330DF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0"/>
            <a:ext cx="12192001" cy="37326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007165"/>
            <a:ext cx="10515600" cy="1004255"/>
          </a:xfrm>
        </p:spPr>
        <p:txBody>
          <a:bodyPr rtlCol="0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/>
              <a:t>22.06.20XX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/>
              <a:t>Verkaufspräsentation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0439DA59-3D52-4E19-81F6-B5ABF87E1D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4520" y="518474"/>
            <a:ext cx="2743200" cy="2743200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14" name="Bildplatzhalter 10">
            <a:extLst>
              <a:ext uri="{FF2B5EF4-FFF2-40B4-BE49-F238E27FC236}">
                <a16:creationId xmlns:a16="http://schemas.microsoft.com/office/drawing/2014/main" id="{5C9FFDAF-229D-4FED-B81C-20FB820A0E2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47720" y="518474"/>
            <a:ext cx="2743200" cy="2743200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15" name="Bildplatzhalter 10">
            <a:extLst>
              <a:ext uri="{FF2B5EF4-FFF2-40B4-BE49-F238E27FC236}">
                <a16:creationId xmlns:a16="http://schemas.microsoft.com/office/drawing/2014/main" id="{DEC1D1B6-BF8B-41EF-B2E1-ED1471B19F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0920" y="518474"/>
            <a:ext cx="2743200" cy="2743200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16" name="Bildplatzhalter 10">
            <a:extLst>
              <a:ext uri="{FF2B5EF4-FFF2-40B4-BE49-F238E27FC236}">
                <a16:creationId xmlns:a16="http://schemas.microsoft.com/office/drawing/2014/main" id="{686FC79D-5E8C-4928-AEB6-5F8C282E3C7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34120" y="518474"/>
            <a:ext cx="2743200" cy="2743200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1BB6C15B-8373-47B7-B8A7-194BD68DDFD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4520" y="5229500"/>
            <a:ext cx="2743200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ZA" sz="16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19" name="Textplatzhalter 10">
            <a:extLst>
              <a:ext uri="{FF2B5EF4-FFF2-40B4-BE49-F238E27FC236}">
                <a16:creationId xmlns:a16="http://schemas.microsoft.com/office/drawing/2014/main" id="{61C257EA-B130-4866-8A65-1EF11737168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4520" y="5693075"/>
            <a:ext cx="2743200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9C2B29A0-592A-4DF1-809E-B5265DACA3A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834120" y="5224905"/>
            <a:ext cx="2753360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21" name="Textplatzhalter 10">
            <a:extLst>
              <a:ext uri="{FF2B5EF4-FFF2-40B4-BE49-F238E27FC236}">
                <a16:creationId xmlns:a16="http://schemas.microsoft.com/office/drawing/2014/main" id="{203C6378-59CC-47B4-9E9F-BAC6C2C389E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34120" y="5688480"/>
            <a:ext cx="2753360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22" name="Textplatzhalter 8">
            <a:extLst>
              <a:ext uri="{FF2B5EF4-FFF2-40B4-BE49-F238E27FC236}">
                <a16:creationId xmlns:a16="http://schemas.microsoft.com/office/drawing/2014/main" id="{448AA424-5B3D-40C4-BBDC-2C338C03859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47720" y="5229500"/>
            <a:ext cx="2743200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23" name="Textplatzhalter 10">
            <a:extLst>
              <a:ext uri="{FF2B5EF4-FFF2-40B4-BE49-F238E27FC236}">
                <a16:creationId xmlns:a16="http://schemas.microsoft.com/office/drawing/2014/main" id="{B9AE277D-FC5E-4B64-A3FA-A9BD4919D97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347720" y="5693075"/>
            <a:ext cx="2743200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4FC21568-200C-4310-B462-B36358C4D23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01082" y="5229500"/>
            <a:ext cx="2733038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25" name="Textplatzhalter 10">
            <a:extLst>
              <a:ext uri="{FF2B5EF4-FFF2-40B4-BE49-F238E27FC236}">
                <a16:creationId xmlns:a16="http://schemas.microsoft.com/office/drawing/2014/main" id="{B24FCA02-7F7F-4B5F-833A-CE244C22096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01082" y="5693075"/>
            <a:ext cx="2733038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de-DE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082658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– 8-Aufwär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>
            <a:extLst>
              <a:ext uri="{FF2B5EF4-FFF2-40B4-BE49-F238E27FC236}">
                <a16:creationId xmlns:a16="http://schemas.microsoft.com/office/drawing/2014/main" id="{92722E05-40B7-4586-82D6-7C5F7330DF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740" y="1737360"/>
            <a:ext cx="10764520" cy="1741253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0439DA59-3D52-4E19-81F6-B5ABF87E1D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4561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endParaRPr lang="de-DE" noProof="0"/>
          </a:p>
        </p:txBody>
      </p:sp>
      <p:sp>
        <p:nvSpPr>
          <p:cNvPr id="14" name="Bildplatzhalter 10">
            <a:extLst>
              <a:ext uri="{FF2B5EF4-FFF2-40B4-BE49-F238E27FC236}">
                <a16:creationId xmlns:a16="http://schemas.microsoft.com/office/drawing/2014/main" id="{5C9FFDAF-229D-4FED-B81C-20FB820A0E2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18029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endParaRPr lang="de-DE" noProof="0"/>
          </a:p>
        </p:txBody>
      </p:sp>
      <p:sp>
        <p:nvSpPr>
          <p:cNvPr id="15" name="Bildplatzhalter 10">
            <a:extLst>
              <a:ext uri="{FF2B5EF4-FFF2-40B4-BE49-F238E27FC236}">
                <a16:creationId xmlns:a16="http://schemas.microsoft.com/office/drawing/2014/main" id="{DEC1D1B6-BF8B-41EF-B2E1-ED1471B19F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11497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endParaRPr lang="de-DE" noProof="0"/>
          </a:p>
        </p:txBody>
      </p:sp>
      <p:sp>
        <p:nvSpPr>
          <p:cNvPr id="16" name="Bildplatzhalter 10">
            <a:extLst>
              <a:ext uri="{FF2B5EF4-FFF2-40B4-BE49-F238E27FC236}">
                <a16:creationId xmlns:a16="http://schemas.microsoft.com/office/drawing/2014/main" id="{686FC79D-5E8C-4928-AEB6-5F8C282E3C7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04965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endParaRPr lang="de-DE" noProof="0"/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1BB6C15B-8373-47B7-B8A7-194BD68DDFD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9551" y="3921355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19" name="Textplatzhalter 10">
            <a:extLst>
              <a:ext uri="{FF2B5EF4-FFF2-40B4-BE49-F238E27FC236}">
                <a16:creationId xmlns:a16="http://schemas.microsoft.com/office/drawing/2014/main" id="{61C257EA-B130-4866-8A65-1EF11737168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9551" y="4354090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26" name="Bildplatzhalter 10">
            <a:extLst>
              <a:ext uri="{FF2B5EF4-FFF2-40B4-BE49-F238E27FC236}">
                <a16:creationId xmlns:a16="http://schemas.microsoft.com/office/drawing/2014/main" id="{6BF177F2-C312-4467-A8E7-2F7C06DF7D6E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098433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endParaRPr lang="de-DE" noProof="0"/>
          </a:p>
        </p:txBody>
      </p:sp>
      <p:sp>
        <p:nvSpPr>
          <p:cNvPr id="27" name="Bildplatzhalter 10">
            <a:extLst>
              <a:ext uri="{FF2B5EF4-FFF2-40B4-BE49-F238E27FC236}">
                <a16:creationId xmlns:a16="http://schemas.microsoft.com/office/drawing/2014/main" id="{5D26BA3A-860A-4168-9872-0A0D22BEA7AB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391901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endParaRPr lang="de-DE" noProof="0"/>
          </a:p>
        </p:txBody>
      </p:sp>
      <p:sp>
        <p:nvSpPr>
          <p:cNvPr id="28" name="Bildplatzhalter 10">
            <a:extLst>
              <a:ext uri="{FF2B5EF4-FFF2-40B4-BE49-F238E27FC236}">
                <a16:creationId xmlns:a16="http://schemas.microsoft.com/office/drawing/2014/main" id="{A95FA78C-CC95-43FC-8BB5-17A796D7B9E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685369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endParaRPr lang="de-DE" noProof="0"/>
          </a:p>
        </p:txBody>
      </p:sp>
      <p:sp>
        <p:nvSpPr>
          <p:cNvPr id="29" name="Bildplatzhalter 10">
            <a:extLst>
              <a:ext uri="{FF2B5EF4-FFF2-40B4-BE49-F238E27FC236}">
                <a16:creationId xmlns:a16="http://schemas.microsoft.com/office/drawing/2014/main" id="{7EA70B51-4FF2-42F8-BAFF-83B593ADB78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978838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endParaRPr lang="de-DE" noProof="0"/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708EF00C-774E-4D73-AFEF-EEC6196DC7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740" y="365125"/>
            <a:ext cx="10764520" cy="1325563"/>
          </a:xfrm>
        </p:spPr>
        <p:txBody>
          <a:bodyPr rtlCol="0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1" name="Textplatzhalter 8">
            <a:extLst>
              <a:ext uri="{FF2B5EF4-FFF2-40B4-BE49-F238E27FC236}">
                <a16:creationId xmlns:a16="http://schemas.microsoft.com/office/drawing/2014/main" id="{7633A346-456C-4917-800A-85F73F876E7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240191" y="3921355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32" name="Textplatzhalter 10">
            <a:extLst>
              <a:ext uri="{FF2B5EF4-FFF2-40B4-BE49-F238E27FC236}">
                <a16:creationId xmlns:a16="http://schemas.microsoft.com/office/drawing/2014/main" id="{E0C31CC6-C8A8-4831-94CD-366DC97C2B1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240191" y="4354090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33" name="Textplatzhalter 8">
            <a:extLst>
              <a:ext uri="{FF2B5EF4-FFF2-40B4-BE49-F238E27FC236}">
                <a16:creationId xmlns:a16="http://schemas.microsoft.com/office/drawing/2014/main" id="{CB652A06-2CE0-42F0-8186-DBBD4219FC8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820831" y="3921355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34" name="Textplatzhalter 10">
            <a:extLst>
              <a:ext uri="{FF2B5EF4-FFF2-40B4-BE49-F238E27FC236}">
                <a16:creationId xmlns:a16="http://schemas.microsoft.com/office/drawing/2014/main" id="{CE6091FC-D3C2-46A7-9A51-90A64C97CF8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820831" y="4354090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35" name="Textplatzhalter 8">
            <a:extLst>
              <a:ext uri="{FF2B5EF4-FFF2-40B4-BE49-F238E27FC236}">
                <a16:creationId xmlns:a16="http://schemas.microsoft.com/office/drawing/2014/main" id="{B663F697-5494-47B5-8888-F76EE36A561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401471" y="3921355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36" name="Textplatzhalter 10">
            <a:extLst>
              <a:ext uri="{FF2B5EF4-FFF2-40B4-BE49-F238E27FC236}">
                <a16:creationId xmlns:a16="http://schemas.microsoft.com/office/drawing/2014/main" id="{95B42005-A70C-498A-A357-1492B1393F4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401471" y="4354090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37" name="Textplatzhalter 8">
            <a:extLst>
              <a:ext uri="{FF2B5EF4-FFF2-40B4-BE49-F238E27FC236}">
                <a16:creationId xmlns:a16="http://schemas.microsoft.com/office/drawing/2014/main" id="{FA3E4CA4-4074-4C29-853C-A8857A156AC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949871" y="5183351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38" name="Textplatzhalter 10">
            <a:extLst>
              <a:ext uri="{FF2B5EF4-FFF2-40B4-BE49-F238E27FC236}">
                <a16:creationId xmlns:a16="http://schemas.microsoft.com/office/drawing/2014/main" id="{1308FE93-15B6-4FC2-A5CF-53AA6064DAB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949871" y="5616086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39" name="Textplatzhalter 8">
            <a:extLst>
              <a:ext uri="{FF2B5EF4-FFF2-40B4-BE49-F238E27FC236}">
                <a16:creationId xmlns:a16="http://schemas.microsoft.com/office/drawing/2014/main" id="{B08AE9FA-2EBC-416A-B525-59A5F1258E5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530511" y="5183351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40" name="Textplatzhalter 10">
            <a:extLst>
              <a:ext uri="{FF2B5EF4-FFF2-40B4-BE49-F238E27FC236}">
                <a16:creationId xmlns:a16="http://schemas.microsoft.com/office/drawing/2014/main" id="{EE168CBD-2F60-4551-9129-2ED8A59499B4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530511" y="5616086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41" name="Textplatzhalter 8">
            <a:extLst>
              <a:ext uri="{FF2B5EF4-FFF2-40B4-BE49-F238E27FC236}">
                <a16:creationId xmlns:a16="http://schemas.microsoft.com/office/drawing/2014/main" id="{E05EDFD4-CA70-451D-A8F0-BF688EDBFC7B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111151" y="5183351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42" name="Textplatzhalter 10">
            <a:extLst>
              <a:ext uri="{FF2B5EF4-FFF2-40B4-BE49-F238E27FC236}">
                <a16:creationId xmlns:a16="http://schemas.microsoft.com/office/drawing/2014/main" id="{8E47CD55-3098-4BD6-A269-794D40911ED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7111151" y="5616086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de-DE" noProof="0"/>
              <a:t>Titel</a:t>
            </a:r>
          </a:p>
        </p:txBody>
      </p:sp>
      <p:sp>
        <p:nvSpPr>
          <p:cNvPr id="43" name="Textplatzhalter 8">
            <a:extLst>
              <a:ext uri="{FF2B5EF4-FFF2-40B4-BE49-F238E27FC236}">
                <a16:creationId xmlns:a16="http://schemas.microsoft.com/office/drawing/2014/main" id="{EA65938B-08CE-4FA4-A95B-5A66E901ACD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691791" y="5183351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Name</a:t>
            </a:r>
          </a:p>
        </p:txBody>
      </p:sp>
      <p:sp>
        <p:nvSpPr>
          <p:cNvPr id="44" name="Textplatzhalter 10">
            <a:extLst>
              <a:ext uri="{FF2B5EF4-FFF2-40B4-BE49-F238E27FC236}">
                <a16:creationId xmlns:a16="http://schemas.microsoft.com/office/drawing/2014/main" id="{A72442A0-E7C5-4604-A4AA-9A86DD29841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691791" y="5616086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de-DE" noProof="0"/>
              <a:t>Titel</a:t>
            </a:r>
          </a:p>
        </p:txBody>
      </p: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66946F89-1A32-4CE8-9F85-45EDF090AB96}"/>
              </a:ext>
            </a:extLst>
          </p:cNvPr>
          <p:cNvCxnSpPr>
            <a:cxnSpLocks/>
            <a:stCxn id="11" idx="2"/>
          </p:cNvCxnSpPr>
          <p:nvPr userDrawn="1"/>
        </p:nvCxnSpPr>
        <p:spPr>
          <a:xfrm flipH="1">
            <a:off x="1558635" y="3248066"/>
            <a:ext cx="6006" cy="673289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63EE9F58-7707-4E5A-8C6B-C3D66810327C}"/>
              </a:ext>
            </a:extLst>
          </p:cNvPr>
          <p:cNvCxnSpPr>
            <a:cxnSpLocks/>
          </p:cNvCxnSpPr>
          <p:nvPr userDrawn="1"/>
        </p:nvCxnSpPr>
        <p:spPr>
          <a:xfrm flipH="1">
            <a:off x="4145279" y="3250315"/>
            <a:ext cx="6006" cy="673289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BD1897E7-33EE-452E-B67F-D676DB9630EB}"/>
              </a:ext>
            </a:extLst>
          </p:cNvPr>
          <p:cNvCxnSpPr>
            <a:cxnSpLocks/>
          </p:cNvCxnSpPr>
          <p:nvPr userDrawn="1"/>
        </p:nvCxnSpPr>
        <p:spPr>
          <a:xfrm flipH="1">
            <a:off x="6732507" y="3243467"/>
            <a:ext cx="6006" cy="673289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3DF35791-C763-4163-9B05-68EE7814EDBD}"/>
              </a:ext>
            </a:extLst>
          </p:cNvPr>
          <p:cNvCxnSpPr>
            <a:cxnSpLocks/>
          </p:cNvCxnSpPr>
          <p:nvPr userDrawn="1"/>
        </p:nvCxnSpPr>
        <p:spPr>
          <a:xfrm flipH="1">
            <a:off x="9316732" y="3243467"/>
            <a:ext cx="6006" cy="673289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96F2A3C7-B018-4022-B2BB-D8D2B03190AB}"/>
              </a:ext>
            </a:extLst>
          </p:cNvPr>
          <p:cNvCxnSpPr>
            <a:cxnSpLocks/>
          </p:cNvCxnSpPr>
          <p:nvPr userDrawn="1"/>
        </p:nvCxnSpPr>
        <p:spPr>
          <a:xfrm>
            <a:off x="2854035" y="3254943"/>
            <a:ext cx="0" cy="1926159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>
            <a:extLst>
              <a:ext uri="{FF2B5EF4-FFF2-40B4-BE49-F238E27FC236}">
                <a16:creationId xmlns:a16="http://schemas.microsoft.com/office/drawing/2014/main" id="{3F52EF5B-4C4F-451E-B0B4-8226109ADE91}"/>
              </a:ext>
            </a:extLst>
          </p:cNvPr>
          <p:cNvCxnSpPr>
            <a:cxnSpLocks/>
          </p:cNvCxnSpPr>
          <p:nvPr userDrawn="1"/>
        </p:nvCxnSpPr>
        <p:spPr>
          <a:xfrm>
            <a:off x="5440679" y="3233453"/>
            <a:ext cx="0" cy="1949898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r Verbinder 58">
            <a:extLst>
              <a:ext uri="{FF2B5EF4-FFF2-40B4-BE49-F238E27FC236}">
                <a16:creationId xmlns:a16="http://schemas.microsoft.com/office/drawing/2014/main" id="{07D6748B-4A98-4935-BC51-E43412110392}"/>
              </a:ext>
            </a:extLst>
          </p:cNvPr>
          <p:cNvCxnSpPr>
            <a:cxnSpLocks/>
          </p:cNvCxnSpPr>
          <p:nvPr userDrawn="1"/>
        </p:nvCxnSpPr>
        <p:spPr>
          <a:xfrm>
            <a:off x="8027907" y="3257242"/>
            <a:ext cx="0" cy="1919261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EBA0E4AC-BE6A-45AA-B639-A8288815E8F9}"/>
              </a:ext>
            </a:extLst>
          </p:cNvPr>
          <p:cNvCxnSpPr>
            <a:cxnSpLocks/>
          </p:cNvCxnSpPr>
          <p:nvPr userDrawn="1"/>
        </p:nvCxnSpPr>
        <p:spPr>
          <a:xfrm>
            <a:off x="10612132" y="3254943"/>
            <a:ext cx="0" cy="1929384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Fußzeilenplatzhalter 5">
            <a:extLst>
              <a:ext uri="{FF2B5EF4-FFF2-40B4-BE49-F238E27FC236}">
                <a16:creationId xmlns:a16="http://schemas.microsoft.com/office/drawing/2014/main" id="{12CD4C44-15F4-4517-B3CC-D07D4B93DD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de-DE" noProof="0"/>
              <a:t>Pitch-Deck</a:t>
            </a:r>
          </a:p>
        </p:txBody>
      </p:sp>
      <p:sp>
        <p:nvSpPr>
          <p:cNvPr id="79" name="Foliennummernplatzhalter 6">
            <a:extLst>
              <a:ext uri="{FF2B5EF4-FFF2-40B4-BE49-F238E27FC236}">
                <a16:creationId xmlns:a16="http://schemas.microsoft.com/office/drawing/2014/main" id="{9F988C33-C2E3-49AE-9BC1-9123EADC3E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80" name="Datumsplatzhalter 3">
            <a:extLst>
              <a:ext uri="{FF2B5EF4-FFF2-40B4-BE49-F238E27FC236}">
                <a16:creationId xmlns:a16="http://schemas.microsoft.com/office/drawing/2014/main" id="{757004CA-7955-4C10-8542-83D291BFF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de-DE" noProof="0"/>
              <a:t>22.06.20XX</a:t>
            </a:r>
          </a:p>
        </p:txBody>
      </p:sp>
    </p:spTree>
    <p:extLst>
      <p:ext uri="{BB962C8B-B14F-4D97-AF65-F5344CB8AC3E}">
        <p14:creationId xmlns:p14="http://schemas.microsoft.com/office/powerpoint/2010/main" val="1704598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  <p15:guide id="2" pos="1392">
          <p15:clr>
            <a:srgbClr val="FBAE40"/>
          </p15:clr>
        </p15:guide>
        <p15:guide id="3" pos="2208">
          <p15:clr>
            <a:srgbClr val="FBAE40"/>
          </p15:clr>
        </p15:guide>
        <p15:guide id="4" pos="302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zieru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 19" descr="Eine Gruppe von Personen, die Pferde reitet.&#10;&#10;Die Beschreibung wurde automatisch mit mittlerem Zuverlässigkeitsgrad generiert.">
            <a:extLst>
              <a:ext uri="{FF2B5EF4-FFF2-40B4-BE49-F238E27FC236}">
                <a16:creationId xmlns:a16="http://schemas.microsoft.com/office/drawing/2014/main" id="{0E805C5A-1029-4D1B-94B3-422EC2CA34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ADF9E512-1300-47FB-86AC-F8C946EE6985}"/>
              </a:ext>
            </a:extLst>
          </p:cNvPr>
          <p:cNvSpPr/>
          <p:nvPr userDrawn="1"/>
        </p:nvSpPr>
        <p:spPr>
          <a:xfrm>
            <a:off x="304800" y="365125"/>
            <a:ext cx="11582400" cy="6127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Inhaltsplatzhalter 7">
            <a:extLst>
              <a:ext uri="{FF2B5EF4-FFF2-40B4-BE49-F238E27FC236}">
                <a16:creationId xmlns:a16="http://schemas.microsoft.com/office/drawing/2014/main" id="{A399EA4A-18B9-4C3F-A6B1-0D80C2598D3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82700" y="913448"/>
            <a:ext cx="5041900" cy="5134927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8907808-FD8D-4C4A-A5E4-068D94BFD6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2700" y="2766219"/>
            <a:ext cx="5041900" cy="1325563"/>
          </a:xfrm>
        </p:spPr>
        <p:txBody>
          <a:bodyPr rtlCol="0">
            <a:normAutofit/>
          </a:bodyPr>
          <a:lstStyle>
            <a:lvl1pPr algn="ctr">
              <a:defRPr sz="3600" spc="0" baseline="0">
                <a:solidFill>
                  <a:schemeClr val="accent3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FC98BF5-ED87-4BF7-BB07-29187F8C8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67600" y="913448"/>
            <a:ext cx="3886200" cy="419100"/>
          </a:xfrm>
        </p:spPr>
        <p:txBody>
          <a:bodyPr rtlCol="0">
            <a:noAutofit/>
          </a:bodyPr>
          <a:lstStyle>
            <a:lvl1pPr marL="0" indent="0">
              <a:buNone/>
              <a:defRPr sz="2400" b="0" spc="0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90E0AB9E-D60D-4299-B73A-B96F7B7F81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67600" y="1275398"/>
            <a:ext cx="3886200" cy="307975"/>
          </a:xfrm>
        </p:spPr>
        <p:txBody>
          <a:bodyPr rtlCol="0">
            <a:noAutofit/>
          </a:bodyPr>
          <a:lstStyle>
            <a:lvl1pPr marL="0" indent="0">
              <a:buNone/>
              <a:defRPr sz="1800" b="0" spc="0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ED9663C9-EA8F-404F-A640-85028F6F30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67600" y="1672273"/>
            <a:ext cx="3886200" cy="27432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200" b="0" spc="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BD9C0574-6721-4F80-A5F8-8C4C5D2B97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67600" y="2231390"/>
            <a:ext cx="3886200" cy="419100"/>
          </a:xfrm>
        </p:spPr>
        <p:txBody>
          <a:bodyPr rtlCol="0">
            <a:noAutofit/>
          </a:bodyPr>
          <a:lstStyle>
            <a:lvl1pPr marL="0" indent="0">
              <a:buNone/>
              <a:defRPr sz="2400" b="0" spc="0" baseline="0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386F510A-D29A-4582-ADA6-290E1D6A0B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67600" y="2593340"/>
            <a:ext cx="3886200" cy="307975"/>
          </a:xfrm>
        </p:spPr>
        <p:txBody>
          <a:bodyPr rtlCol="0">
            <a:noAutofit/>
          </a:bodyPr>
          <a:lstStyle>
            <a:lvl1pPr marL="0" indent="0">
              <a:buNone/>
              <a:defRPr sz="1800" b="0" spc="0" baseline="0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7576EF89-ABF3-4312-A3E7-E1909CA744B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67600" y="2990215"/>
            <a:ext cx="3886200" cy="27432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200" b="0" spc="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0B198549-FECA-4B92-9906-8D1F79E14DC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67600" y="3543935"/>
            <a:ext cx="3886200" cy="419100"/>
          </a:xfrm>
        </p:spPr>
        <p:txBody>
          <a:bodyPr rtlCol="0">
            <a:noAutofit/>
          </a:bodyPr>
          <a:lstStyle>
            <a:lvl1pPr marL="0" indent="0">
              <a:buNone/>
              <a:defRPr sz="2400" b="0" spc="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210D5A62-4015-4F75-A2AC-D3C1B70911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67600" y="3905885"/>
            <a:ext cx="3886200" cy="307975"/>
          </a:xfrm>
        </p:spPr>
        <p:txBody>
          <a:bodyPr rtlCol="0">
            <a:noAutofit/>
          </a:bodyPr>
          <a:lstStyle>
            <a:lvl1pPr marL="0" indent="0">
              <a:buNone/>
              <a:defRPr sz="1800" b="0" spc="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267DEAF9-25BD-404A-A5F3-30A81E38D25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67600" y="4302760"/>
            <a:ext cx="3886200" cy="27432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200" b="0" spc="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A03C6E4A-B7FD-4BD7-A807-52FE5D27E3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67600" y="4856480"/>
            <a:ext cx="3886200" cy="419100"/>
          </a:xfrm>
        </p:spPr>
        <p:txBody>
          <a:bodyPr rtlCol="0">
            <a:noAutofit/>
          </a:bodyPr>
          <a:lstStyle>
            <a:lvl1pPr marL="0" indent="0">
              <a:buNone/>
              <a:defRPr sz="2400" b="0" spc="0" baseline="0">
                <a:solidFill>
                  <a:schemeClr val="accent1">
                    <a:lumMod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17" name="Textplatzhalter 6">
            <a:extLst>
              <a:ext uri="{FF2B5EF4-FFF2-40B4-BE49-F238E27FC236}">
                <a16:creationId xmlns:a16="http://schemas.microsoft.com/office/drawing/2014/main" id="{69798A4B-546D-497E-8DC4-67F69916B6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67600" y="5218430"/>
            <a:ext cx="3886200" cy="307975"/>
          </a:xfrm>
        </p:spPr>
        <p:txBody>
          <a:bodyPr rtlCol="0">
            <a:noAutofit/>
          </a:bodyPr>
          <a:lstStyle>
            <a:lvl1pPr marL="0" indent="0">
              <a:buNone/>
              <a:defRPr sz="1800" b="0" spc="0" baseline="0">
                <a:solidFill>
                  <a:schemeClr val="accent1">
                    <a:lumMod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B0720791-8657-4D3A-9912-1CF7D48EA1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67600" y="5615305"/>
            <a:ext cx="3886200" cy="27432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200" b="0" spc="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26" name="Fußzeilenplatzhalter 5">
            <a:extLst>
              <a:ext uri="{FF2B5EF4-FFF2-40B4-BE49-F238E27FC236}">
                <a16:creationId xmlns:a16="http://schemas.microsoft.com/office/drawing/2014/main" id="{8AD16A67-F6AC-4CFA-B638-3076C15682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497865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/>
              <a:t>Pitch-Deck</a:t>
            </a:r>
          </a:p>
        </p:txBody>
      </p:sp>
      <p:sp>
        <p:nvSpPr>
          <p:cNvPr id="27" name="Foliennummernplatzhalter 6">
            <a:extLst>
              <a:ext uri="{FF2B5EF4-FFF2-40B4-BE49-F238E27FC236}">
                <a16:creationId xmlns:a16="http://schemas.microsoft.com/office/drawing/2014/main" id="{8619925E-10F5-4FE2-B665-672B18AF9E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97865"/>
            <a:ext cx="2743200" cy="365125"/>
          </a:xfrm>
        </p:spPr>
        <p:txBody>
          <a:bodyPr rtlCol="0"/>
          <a:lstStyle>
            <a:lvl1pPr>
              <a:defRPr spc="0">
                <a:solidFill>
                  <a:schemeClr val="accent1"/>
                </a:solidFill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28" name="Datumsplatzhalter 3">
            <a:extLst>
              <a:ext uri="{FF2B5EF4-FFF2-40B4-BE49-F238E27FC236}">
                <a16:creationId xmlns:a16="http://schemas.microsoft.com/office/drawing/2014/main" id="{99B42EE4-8774-49D2-8B69-8D680E8012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78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/>
              <a:t>22.06.20XX</a:t>
            </a:r>
          </a:p>
        </p:txBody>
      </p:sp>
    </p:spTree>
    <p:extLst>
      <p:ext uri="{BB962C8B-B14F-4D97-AF65-F5344CB8AC3E}">
        <p14:creationId xmlns:p14="http://schemas.microsoft.com/office/powerpoint/2010/main" val="3925497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bg>
      <p:bgPr>
        <a:solidFill>
          <a:srgbClr val="EF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>
            <a:extLst>
              <a:ext uri="{FF2B5EF4-FFF2-40B4-BE49-F238E27FC236}">
                <a16:creationId xmlns:a16="http://schemas.microsoft.com/office/drawing/2014/main" id="{EEDAD97A-3707-4927-B006-8E1F9FA7A1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03286" y="1233453"/>
            <a:ext cx="6588714" cy="439109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2050" y="523875"/>
            <a:ext cx="3975802" cy="1514476"/>
          </a:xfrm>
        </p:spPr>
        <p:txBody>
          <a:bodyPr lIns="0" rIns="0" rtlCol="0"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/>
              <a:t>Zum Bearbeiten klicken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2050" y="4662486"/>
            <a:ext cx="3975804" cy="1514476"/>
          </a:xfrm>
        </p:spPr>
        <p:txBody>
          <a:bodyPr lIns="0" rIns="0"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/>
              <a:t>22.06.20XX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/>
              <a:t>Verkaufspräsentation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E3A83D3B-4878-44A9-ADD4-00764E5E82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68718" y="523875"/>
            <a:ext cx="5657850" cy="5810250"/>
          </a:xfrm>
        </p:spPr>
        <p:txBody>
          <a:bodyPr rtlCol="0"/>
          <a:lstStyle/>
          <a:p>
            <a:pPr rtl="0"/>
            <a:endParaRPr lang="de-DE" noProof="0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FFB9B857-A210-44D8-8C91-781E2B69B771}"/>
              </a:ext>
            </a:extLst>
          </p:cNvPr>
          <p:cNvCxnSpPr/>
          <p:nvPr userDrawn="1"/>
        </p:nvCxnSpPr>
        <p:spPr>
          <a:xfrm>
            <a:off x="1162050" y="2333625"/>
            <a:ext cx="0" cy="20002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BED8496-5E7C-4C78-B8EF-9319D4BF8E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768096"/>
            <a:ext cx="1856232" cy="1856232"/>
          </a:xfrm>
          <a:noFill/>
        </p:spPr>
        <p:txBody>
          <a:bodyPr spcFirstLastPara="1" wrap="square" lIns="91440" tIns="45720" rIns="91440" bIns="45720" numCol="1" rtlCol="0">
            <a:prstTxWarp prst="textCircle">
              <a:avLst/>
            </a:prstTxWarp>
            <a:spAutoFit/>
          </a:bodyPr>
          <a:lstStyle>
            <a:lvl1pPr>
              <a:defRPr lang="en-US" sz="2000" b="0" cap="all" spc="0" baseline="0" dirty="0">
                <a:ln w="0"/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0" lvl="0" algn="ctr" rtl="0"/>
            <a:r>
              <a:rPr lang="de-DE" noProof="0"/>
              <a:t>Textmasterformat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usammenfassu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2050" y="4662486"/>
            <a:ext cx="3975804" cy="1514476"/>
          </a:xfrm>
        </p:spPr>
        <p:txBody>
          <a:bodyPr lIns="0" rIns="0"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925285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de-DE" noProof="0"/>
              <a:t>22.06.20XX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971" y="6356350"/>
            <a:ext cx="2372881" cy="365125"/>
          </a:xfrm>
        </p:spPr>
        <p:txBody>
          <a:bodyPr rtlCol="0"/>
          <a:lstStyle>
            <a:lvl1pPr algn="r"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de-DE" noProof="0"/>
              <a:t>Verkaufspräsentation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E3A83D3B-4878-44A9-ADD4-00764E5E82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4640" y="0"/>
            <a:ext cx="5547360" cy="6858000"/>
          </a:xfrm>
        </p:spPr>
        <p:txBody>
          <a:bodyPr rtlCol="0"/>
          <a:lstStyle/>
          <a:p>
            <a:pPr rtl="0"/>
            <a:endParaRPr lang="de-DE" noProof="0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FFB9B857-A210-44D8-8C91-781E2B69B771}"/>
              </a:ext>
            </a:extLst>
          </p:cNvPr>
          <p:cNvCxnSpPr/>
          <p:nvPr userDrawn="1"/>
        </p:nvCxnSpPr>
        <p:spPr>
          <a:xfrm>
            <a:off x="1162050" y="2333625"/>
            <a:ext cx="0" cy="200025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 8" descr="Ein Bild mit einem Baum, Natur, Frühling.&#10;&#10;Automatisch generierte Beschreibung.">
            <a:extLst>
              <a:ext uri="{FF2B5EF4-FFF2-40B4-BE49-F238E27FC236}">
                <a16:creationId xmlns:a16="http://schemas.microsoft.com/office/drawing/2014/main" id="{4A63342F-743C-459F-B121-7E344300D8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078480" y="3291840"/>
            <a:ext cx="6858000" cy="274320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E13AA0B-9749-4C5F-A7F8-7C789F4429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768096"/>
            <a:ext cx="1856232" cy="1856232"/>
          </a:xfrm>
          <a:noFill/>
        </p:spPr>
        <p:txBody>
          <a:bodyPr spcFirstLastPara="1" wrap="square" lIns="91440" tIns="45720" rIns="91440" bIns="45720" numCol="1" rtlCol="0">
            <a:prstTxWarp prst="textCircle">
              <a:avLst/>
            </a:prstTxWarp>
            <a:spAutoFit/>
          </a:bodyPr>
          <a:lstStyle>
            <a:lvl1pPr>
              <a:defRPr lang="en-US" sz="2000" b="0" cap="all" spc="0" baseline="0" dirty="0">
                <a:ln w="0"/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0" lvl="0" algn="ctr" rtl="0"/>
            <a:r>
              <a:rPr lang="de-DE" noProof="0"/>
              <a:t>Textmasterformat durch Klicken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2050" y="523875"/>
            <a:ext cx="3975802" cy="1514476"/>
          </a:xfrm>
        </p:spPr>
        <p:txBody>
          <a:bodyPr lIns="0" rIns="0" rtlCol="0"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de-DE" noProof="0"/>
              <a:t>Zum Bearbeiten klicken</a:t>
            </a:r>
          </a:p>
        </p:txBody>
      </p:sp>
    </p:spTree>
    <p:extLst>
      <p:ext uri="{BB962C8B-B14F-4D97-AF65-F5344CB8AC3E}">
        <p14:creationId xmlns:p14="http://schemas.microsoft.com/office/powerpoint/2010/main" val="1254362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Ein Bild mit einem Baum, Natur, Frühling.&#10;&#10;Automatisch generierte Beschreibung.">
            <a:extLst>
              <a:ext uri="{FF2B5EF4-FFF2-40B4-BE49-F238E27FC236}">
                <a16:creationId xmlns:a16="http://schemas.microsoft.com/office/drawing/2014/main" id="{518D6250-5EE6-4875-8BAD-D7140B01B2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392931" y="-941071"/>
            <a:ext cx="6858000" cy="8740141"/>
          </a:xfrm>
          <a:prstGeom prst="rect">
            <a:avLst/>
          </a:prstGeom>
        </p:spPr>
      </p:pic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0D510E1D-A8A6-4E4B-8055-B484B48533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31921" y="536574"/>
            <a:ext cx="7780020" cy="5784853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5300" y="1122363"/>
            <a:ext cx="4446270" cy="1874837"/>
          </a:xfrm>
        </p:spPr>
        <p:txBody>
          <a:bodyPr rtlCol="0" anchor="t">
            <a:noAutofit/>
          </a:bodyPr>
          <a:lstStyle>
            <a:lvl1pPr algn="l">
              <a:defRPr sz="6600">
                <a:solidFill>
                  <a:schemeClr val="accent3"/>
                </a:solidFill>
              </a:defRPr>
            </a:lvl1pPr>
          </a:lstStyle>
          <a:p>
            <a:pPr rtl="0"/>
            <a:r>
              <a:rPr lang="de-DE" noProof="0"/>
              <a:t>Titelmaster durch Klicken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5858" y="3779212"/>
            <a:ext cx="1708784" cy="1156332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Zum Bearbeiten klicken</a:t>
            </a: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E6BAFCD4-E08A-4CBF-B3C6-F99D6523EB03}"/>
              </a:ext>
            </a:extLst>
          </p:cNvPr>
          <p:cNvCxnSpPr>
            <a:cxnSpLocks/>
          </p:cNvCxnSpPr>
          <p:nvPr userDrawn="1"/>
        </p:nvCxnSpPr>
        <p:spPr>
          <a:xfrm flipH="1">
            <a:off x="1145859" y="4757108"/>
            <a:ext cx="2306001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ACDE2589-A5DF-4CFB-80DA-F3EB6E9A25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45858" y="5579334"/>
            <a:ext cx="1708784" cy="1116118"/>
          </a:xfrm>
        </p:spPr>
        <p:txBody>
          <a:bodyPr rtlCol="0">
            <a:normAutofit/>
          </a:bodyPr>
          <a:lstStyle>
            <a:lvl1pPr marL="0" indent="0" algn="l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5CE3F9E1-78CA-4716-9303-F5DE95A907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2376" y="3264408"/>
            <a:ext cx="1993392" cy="1993392"/>
          </a:xfrm>
          <a:noFill/>
        </p:spPr>
        <p:txBody>
          <a:bodyPr spcFirstLastPara="1" wrap="square" lIns="91440" tIns="45720" rIns="91440" bIns="45720" numCol="1" rtlCol="0">
            <a:prstTxWarp prst="textCircle">
              <a:avLst/>
            </a:prstTxWarp>
            <a:spAutoFit/>
          </a:bodyPr>
          <a:lstStyle>
            <a:lvl1pPr>
              <a:defRPr lang="en-US" sz="2000" b="0" cap="all" spc="0" baseline="0" dirty="0">
                <a:ln w="0"/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0" lvl="0" algn="ctr" rtl="0"/>
            <a:r>
              <a:rPr lang="de-DE" noProof="0"/>
              <a:t>Textmasterformat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38353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gesordnu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4244" y="473869"/>
            <a:ext cx="4603750" cy="1226572"/>
          </a:xfrm>
        </p:spPr>
        <p:txBody>
          <a:bodyPr lIns="0" rtlCol="0" anchor="b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035800" y="2160591"/>
            <a:ext cx="4298950" cy="725701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/>
              <a:t>22.06.20XX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35799" y="6356350"/>
            <a:ext cx="2772229" cy="365125"/>
          </a:xfrm>
        </p:spPr>
        <p:txBody>
          <a:bodyPr rtlCol="0"/>
          <a:lstStyle>
            <a:lvl1pPr algn="l"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de-DE" noProof="0"/>
              <a:t>Verkaufspräsentation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6628" y="6356350"/>
            <a:ext cx="1317171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de-DE" noProof="0" smtClean="0"/>
              <a:pPr/>
              <a:t>‹Nr.›</a:t>
            </a:fld>
            <a:endParaRPr lang="de-DE" noProof="0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A83CD18-0EF9-4AC6-87C8-0A5C8F9F2CA9}"/>
              </a:ext>
            </a:extLst>
          </p:cNvPr>
          <p:cNvCxnSpPr>
            <a:cxnSpLocks/>
          </p:cNvCxnSpPr>
          <p:nvPr userDrawn="1"/>
        </p:nvCxnSpPr>
        <p:spPr>
          <a:xfrm>
            <a:off x="6743700" y="1859273"/>
            <a:ext cx="0" cy="436055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EB506012-914F-463E-9582-CE719EAD470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035800" y="1859273"/>
            <a:ext cx="4298950" cy="33466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3B07FC46-2A60-4E96-A309-C03E813082E8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035800" y="3271768"/>
            <a:ext cx="4298950" cy="725701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70CB8BDA-C60A-4110-9D29-E59BA67AAD0C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7035800" y="2970450"/>
            <a:ext cx="4298950" cy="33466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7DB6CAB0-C8FA-4599-AB8C-A2AEED800C6B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7035800" y="4382945"/>
            <a:ext cx="4298950" cy="725701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7659D317-0B72-4047-84EB-EF154C96B979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035800" y="4081627"/>
            <a:ext cx="4298950" cy="33466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802DCFFD-63E0-4E21-908F-7B3242F6AAB4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7035800" y="5494123"/>
            <a:ext cx="4298950" cy="725702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3A7E7A4C-470C-4831-907E-3338C5B817F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035800" y="5192805"/>
            <a:ext cx="4298950" cy="33466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91659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 Spalt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de-DE" noProof="0"/>
              <a:t>Pitch-Deck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81075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Aufzählungszeichen 1</a:t>
            </a:r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81075" y="4644390"/>
            <a:ext cx="1980000" cy="149008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731025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Aufzählungszeichen 2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731025" y="4644390"/>
            <a:ext cx="1980000" cy="149008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80975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Aufzählungszeichen 3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80975" y="4644390"/>
            <a:ext cx="1980000" cy="149008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16" name="Inhaltsplatzhalter 15">
            <a:extLst>
              <a:ext uri="{FF2B5EF4-FFF2-40B4-BE49-F238E27FC236}">
                <a16:creationId xmlns:a16="http://schemas.microsoft.com/office/drawing/2014/main" id="{FF934EF9-BF0B-4A73-8F03-1BA80EE0608B}"/>
              </a:ext>
            </a:extLst>
          </p:cNvPr>
          <p:cNvSpPr>
            <a:spLocks noGrp="1"/>
          </p:cNvSpPr>
          <p:nvPr>
            <p:ph sz="quarter" idx="46"/>
          </p:nvPr>
        </p:nvSpPr>
        <p:spPr>
          <a:xfrm>
            <a:off x="1227175" y="2209231"/>
            <a:ext cx="1487800" cy="1487801"/>
          </a:xfrm>
        </p:spPr>
        <p:txBody>
          <a:bodyPr rtlCol="0"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 rtl="0"/>
            <a:endParaRPr lang="de-DE" noProof="0"/>
          </a:p>
        </p:txBody>
      </p:sp>
      <p:sp>
        <p:nvSpPr>
          <p:cNvPr id="21" name="Textplatzhalter 8">
            <a:extLst>
              <a:ext uri="{FF2B5EF4-FFF2-40B4-BE49-F238E27FC236}">
                <a16:creationId xmlns:a16="http://schemas.microsoft.com/office/drawing/2014/main" id="{4182E807-0C2E-4BC5-BF7E-526F4625C96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184088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Aufzählungszeichen 4</a:t>
            </a:r>
          </a:p>
        </p:txBody>
      </p:sp>
      <p:sp>
        <p:nvSpPr>
          <p:cNvPr id="22" name="Textplatzhalter 10">
            <a:extLst>
              <a:ext uri="{FF2B5EF4-FFF2-40B4-BE49-F238E27FC236}">
                <a16:creationId xmlns:a16="http://schemas.microsoft.com/office/drawing/2014/main" id="{8B21E869-F893-4182-B4C9-9C6D4C1E709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84087" y="4644390"/>
            <a:ext cx="1980000" cy="149008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23" name="Inhaltsplatzhalter 15">
            <a:extLst>
              <a:ext uri="{FF2B5EF4-FFF2-40B4-BE49-F238E27FC236}">
                <a16:creationId xmlns:a16="http://schemas.microsoft.com/office/drawing/2014/main" id="{B86A7EE6-1FE6-48B5-8747-AB276F95128F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3977125" y="2209231"/>
            <a:ext cx="1487800" cy="1487801"/>
          </a:xfrm>
        </p:spPr>
        <p:txBody>
          <a:bodyPr rtlCol="0"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 rtl="0"/>
            <a:endParaRPr lang="de-DE" noProof="0"/>
          </a:p>
        </p:txBody>
      </p:sp>
      <p:sp>
        <p:nvSpPr>
          <p:cNvPr id="24" name="Inhaltsplatzhalter 15">
            <a:extLst>
              <a:ext uri="{FF2B5EF4-FFF2-40B4-BE49-F238E27FC236}">
                <a16:creationId xmlns:a16="http://schemas.microsoft.com/office/drawing/2014/main" id="{5C937C49-EB73-4979-B8CF-CACF0EA242DA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6727075" y="2209231"/>
            <a:ext cx="1487800" cy="1487801"/>
          </a:xfrm>
        </p:spPr>
        <p:txBody>
          <a:bodyPr rtlCol="0"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 rtl="0"/>
            <a:endParaRPr lang="de-DE" noProof="0"/>
          </a:p>
        </p:txBody>
      </p:sp>
      <p:sp>
        <p:nvSpPr>
          <p:cNvPr id="25" name="Inhaltsplatzhalter 15">
            <a:extLst>
              <a:ext uri="{FF2B5EF4-FFF2-40B4-BE49-F238E27FC236}">
                <a16:creationId xmlns:a16="http://schemas.microsoft.com/office/drawing/2014/main" id="{5B5AE825-32F0-4FF5-AD58-C846CFE482B5}"/>
              </a:ext>
            </a:extLst>
          </p:cNvPr>
          <p:cNvSpPr>
            <a:spLocks noGrp="1"/>
          </p:cNvSpPr>
          <p:nvPr>
            <p:ph sz="quarter" idx="51"/>
          </p:nvPr>
        </p:nvSpPr>
        <p:spPr>
          <a:xfrm>
            <a:off x="9430188" y="2209231"/>
            <a:ext cx="1487800" cy="1487801"/>
          </a:xfrm>
        </p:spPr>
        <p:txBody>
          <a:bodyPr rtlCol="0"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 rtl="0"/>
            <a:endParaRPr lang="de-DE" noProof="0"/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C2FC193C-7F61-40CA-B97F-DE9D338DC965}"/>
              </a:ext>
            </a:extLst>
          </p:cNvPr>
          <p:cNvCxnSpPr>
            <a:cxnSpLocks/>
          </p:cNvCxnSpPr>
          <p:nvPr userDrawn="1"/>
        </p:nvCxnSpPr>
        <p:spPr>
          <a:xfrm>
            <a:off x="1513875" y="371284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BD86C94F-FF53-46BA-B125-57E5D572D064}"/>
              </a:ext>
            </a:extLst>
          </p:cNvPr>
          <p:cNvCxnSpPr>
            <a:cxnSpLocks/>
          </p:cNvCxnSpPr>
          <p:nvPr userDrawn="1"/>
        </p:nvCxnSpPr>
        <p:spPr>
          <a:xfrm>
            <a:off x="4248911" y="371284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BFC882BF-032B-4B67-AF3E-CF79FBCC4FD4}"/>
              </a:ext>
            </a:extLst>
          </p:cNvPr>
          <p:cNvCxnSpPr>
            <a:cxnSpLocks/>
          </p:cNvCxnSpPr>
          <p:nvPr userDrawn="1"/>
        </p:nvCxnSpPr>
        <p:spPr>
          <a:xfrm>
            <a:off x="6983947" y="371284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B5750C30-59A4-4345-B670-0030A6828B14}"/>
              </a:ext>
            </a:extLst>
          </p:cNvPr>
          <p:cNvCxnSpPr>
            <a:cxnSpLocks/>
          </p:cNvCxnSpPr>
          <p:nvPr userDrawn="1"/>
        </p:nvCxnSpPr>
        <p:spPr>
          <a:xfrm>
            <a:off x="9718983" y="371284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Bild 33" descr="Ein Bild im Freien mit Himmel, Natur, Dünen.&#10;&#10;Automatisch generierte Beschreibung.">
            <a:extLst>
              <a:ext uri="{FF2B5EF4-FFF2-40B4-BE49-F238E27FC236}">
                <a16:creationId xmlns:a16="http://schemas.microsoft.com/office/drawing/2014/main" id="{3E2CAEA6-2840-4C2D-B6E2-A17A0A9F06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04800" cy="6858000"/>
          </a:xfrm>
          <a:prstGeom prst="rect">
            <a:avLst/>
          </a:prstGeom>
        </p:spPr>
      </p:pic>
      <p:pic>
        <p:nvPicPr>
          <p:cNvPr id="36" name="Bild 35" descr="Ein Bild im Freien mit Himmel, Natur, Dünen.&#10;&#10;Automatisch generierte Beschreibung.">
            <a:extLst>
              <a:ext uri="{FF2B5EF4-FFF2-40B4-BE49-F238E27FC236}">
                <a16:creationId xmlns:a16="http://schemas.microsoft.com/office/drawing/2014/main" id="{7C270418-FBBE-4523-812C-440495951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7200" y="0"/>
            <a:ext cx="304800" cy="6858000"/>
          </a:xfrm>
          <a:prstGeom prst="rect">
            <a:avLst/>
          </a:prstGeom>
        </p:spPr>
      </p:pic>
      <p:sp>
        <p:nvSpPr>
          <p:cNvPr id="37" name="Datumsplatzhalter 3">
            <a:extLst>
              <a:ext uri="{FF2B5EF4-FFF2-40B4-BE49-F238E27FC236}">
                <a16:creationId xmlns:a16="http://schemas.microsoft.com/office/drawing/2014/main" id="{4F3022F7-3702-4466-9986-D2645E60F2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de-DE" noProof="0"/>
              <a:t>22.06.20XX</a:t>
            </a:r>
          </a:p>
        </p:txBody>
      </p:sp>
    </p:spTree>
    <p:extLst>
      <p:ext uri="{BB962C8B-B14F-4D97-AF65-F5344CB8AC3E}">
        <p14:creationId xmlns:p14="http://schemas.microsoft.com/office/powerpoint/2010/main" val="2715236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 Inhalte">
    <p:bg>
      <p:bgPr>
        <a:solidFill>
          <a:srgbClr val="EF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 rtlCol="0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D42CD466-114C-48B9-82B3-DC830491B35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96500" y="2704606"/>
            <a:ext cx="25896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Aufzählungszeichen 1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51758243-C023-46F4-AA0D-115263FADCF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96500" y="3128324"/>
            <a:ext cx="2589600" cy="86142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6CE54372-39E4-429B-909F-1B393078547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96500" y="4530478"/>
            <a:ext cx="25896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Aufzählungszeichen 3</a:t>
            </a:r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180615B5-AB0C-4460-96CC-11C15E7D74F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6500" y="4954196"/>
            <a:ext cx="2589600" cy="86142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09C3E351-39C7-4529-B6CD-B0EF6A4BB0D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05900" y="2704606"/>
            <a:ext cx="25896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Aufzählungszeichen 2</a:t>
            </a:r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0762CB53-1EBD-4B1E-8562-33910E88334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05900" y="3128324"/>
            <a:ext cx="2589600" cy="86142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7F9CB6CB-1D5E-4484-BDCC-67FDE981AA7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105900" y="4530478"/>
            <a:ext cx="25896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Aufzählungszeichen 4</a:t>
            </a:r>
          </a:p>
        </p:txBody>
      </p:sp>
      <p:sp>
        <p:nvSpPr>
          <p:cNvPr id="20" name="Textplatzhalter 10">
            <a:extLst>
              <a:ext uri="{FF2B5EF4-FFF2-40B4-BE49-F238E27FC236}">
                <a16:creationId xmlns:a16="http://schemas.microsoft.com/office/drawing/2014/main" id="{8229F1D8-00A2-407C-974C-4F22FE98AB1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105900" y="4954196"/>
            <a:ext cx="2589600" cy="86142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22" name="Datumsplatzhalter 2">
            <a:extLst>
              <a:ext uri="{FF2B5EF4-FFF2-40B4-BE49-F238E27FC236}">
                <a16:creationId xmlns:a16="http://schemas.microsoft.com/office/drawing/2014/main" id="{7E9D7FB7-F0D3-47C2-95E6-B2D047FF23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/>
              <a:t>22.06.20XX</a:t>
            </a:r>
          </a:p>
        </p:txBody>
      </p:sp>
      <p:sp>
        <p:nvSpPr>
          <p:cNvPr id="23" name="Fußzeilenplatzhalter 3">
            <a:extLst>
              <a:ext uri="{FF2B5EF4-FFF2-40B4-BE49-F238E27FC236}">
                <a16:creationId xmlns:a16="http://schemas.microsoft.com/office/drawing/2014/main" id="{C73EC134-FDBF-4113-B825-23125EE86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/>
              <a:t>Verkaufspräsentation</a:t>
            </a:r>
          </a:p>
        </p:txBody>
      </p:sp>
      <p:sp>
        <p:nvSpPr>
          <p:cNvPr id="24" name="Foliennummernplatzhalter 4">
            <a:extLst>
              <a:ext uri="{FF2B5EF4-FFF2-40B4-BE49-F238E27FC236}">
                <a16:creationId xmlns:a16="http://schemas.microsoft.com/office/drawing/2014/main" id="{12C2DA51-699D-4FD6-9B2A-2FA0915C7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95669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Punk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35800" y="473869"/>
            <a:ext cx="4603750" cy="1226572"/>
          </a:xfrm>
        </p:spPr>
        <p:txBody>
          <a:bodyPr rtlCol="0" anchor="b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45828" y="2468880"/>
            <a:ext cx="3888921" cy="725701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560C5C7D-BBDC-415E-88A8-4BB8367C61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8467" y="0"/>
            <a:ext cx="304268" cy="6858000"/>
          </a:xfrm>
          <a:prstGeom prst="rect">
            <a:avLst/>
          </a:prstGeom>
        </p:spPr>
      </p:pic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8C140FD9-A97C-40A2-A8B8-84D503A3C4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358466" cy="6857999"/>
          </a:xfrm>
        </p:spPr>
        <p:txBody>
          <a:bodyPr rtlCol="0"/>
          <a:lstStyle/>
          <a:p>
            <a:pPr rtl="0"/>
            <a:endParaRPr lang="de-DE" noProof="0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A83CD18-0EF9-4AC6-87C8-0A5C8F9F2CA9}"/>
              </a:ext>
            </a:extLst>
          </p:cNvPr>
          <p:cNvCxnSpPr>
            <a:cxnSpLocks/>
          </p:cNvCxnSpPr>
          <p:nvPr userDrawn="1"/>
        </p:nvCxnSpPr>
        <p:spPr>
          <a:xfrm>
            <a:off x="7256237" y="2928256"/>
            <a:ext cx="0" cy="69668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EB506012-914F-463E-9582-CE719EAD470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117447" y="2468617"/>
            <a:ext cx="410028" cy="459639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1.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3B07FC46-2A60-4E96-A309-C03E813082E8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445828" y="3808800"/>
            <a:ext cx="3888921" cy="725701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7DB6CAB0-C8FA-4599-AB8C-A2AEED800C6B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7445828" y="5101562"/>
            <a:ext cx="3888921" cy="725701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FCE75E29-1E56-4BC2-9665-A103D29D944B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7117447" y="3808800"/>
            <a:ext cx="410028" cy="459639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2.</a:t>
            </a: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24A65D09-92B8-4044-9560-43DACBD6E367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117447" y="5101562"/>
            <a:ext cx="410028" cy="459639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3.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0AF3E8EA-AD86-4D53-99F2-514C73069694}"/>
              </a:ext>
            </a:extLst>
          </p:cNvPr>
          <p:cNvCxnSpPr>
            <a:cxnSpLocks/>
          </p:cNvCxnSpPr>
          <p:nvPr userDrawn="1"/>
        </p:nvCxnSpPr>
        <p:spPr>
          <a:xfrm>
            <a:off x="7256237" y="4268439"/>
            <a:ext cx="0" cy="69668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atumsplatzhalter 3">
            <a:extLst>
              <a:ext uri="{FF2B5EF4-FFF2-40B4-BE49-F238E27FC236}">
                <a16:creationId xmlns:a16="http://schemas.microsoft.com/office/drawing/2014/main" id="{A21C585D-982F-4820-83DB-2EC69C557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/>
              <a:t>22.06.20XX</a:t>
            </a:r>
          </a:p>
        </p:txBody>
      </p:sp>
      <p:sp>
        <p:nvSpPr>
          <p:cNvPr id="29" name="Fußzeilenplatzhalter 4">
            <a:extLst>
              <a:ext uri="{FF2B5EF4-FFF2-40B4-BE49-F238E27FC236}">
                <a16:creationId xmlns:a16="http://schemas.microsoft.com/office/drawing/2014/main" id="{CF6BFE9E-EF76-481D-9C8A-7AB36DF5E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35799" y="6356350"/>
            <a:ext cx="2772229" cy="365125"/>
          </a:xfrm>
        </p:spPr>
        <p:txBody>
          <a:bodyPr rtlCol="0"/>
          <a:lstStyle>
            <a:lvl1pPr algn="l"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de-DE" noProof="0"/>
              <a:t>Verkaufspräsentation</a:t>
            </a:r>
          </a:p>
        </p:txBody>
      </p:sp>
      <p:sp>
        <p:nvSpPr>
          <p:cNvPr id="30" name="Foliennummernplatzhalter 5">
            <a:extLst>
              <a:ext uri="{FF2B5EF4-FFF2-40B4-BE49-F238E27FC236}">
                <a16:creationId xmlns:a16="http://schemas.microsoft.com/office/drawing/2014/main" id="{CD8FBCDE-F8D9-49DC-B34B-2D3463C50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6628" y="6356350"/>
            <a:ext cx="1317171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042456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Ein Bild im Freien mit Himmel, Natur, Dünen.&#10;&#10;Automatisch generierte Beschreibung.">
            <a:extLst>
              <a:ext uri="{FF2B5EF4-FFF2-40B4-BE49-F238E27FC236}">
                <a16:creationId xmlns:a16="http://schemas.microsoft.com/office/drawing/2014/main" id="{9996762E-98CA-45F3-8778-C77264B50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1"/>
          <a:stretch/>
        </p:blipFill>
        <p:spPr>
          <a:xfrm>
            <a:off x="0" y="0"/>
            <a:ext cx="4446270" cy="6879772"/>
          </a:xfrm>
          <a:prstGeom prst="rect">
            <a:avLst/>
          </a:prstGeom>
        </p:spPr>
      </p:pic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E6BAFCD4-E08A-4CBF-B3C6-F99D6523EB03}"/>
              </a:ext>
            </a:extLst>
          </p:cNvPr>
          <p:cNvCxnSpPr>
            <a:cxnSpLocks/>
          </p:cNvCxnSpPr>
          <p:nvPr userDrawn="1"/>
        </p:nvCxnSpPr>
        <p:spPr>
          <a:xfrm flipH="1">
            <a:off x="3752850" y="4047144"/>
            <a:ext cx="843915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7DB9F2E2-2FA7-41DA-91AC-B4A535BFF53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542032" y="1033272"/>
            <a:ext cx="4690872" cy="4690872"/>
          </a:xfrm>
          <a:noFill/>
        </p:spPr>
        <p:txBody>
          <a:bodyPr spcFirstLastPara="1" wrap="square" lIns="91440" tIns="45720" rIns="91440" bIns="45720" numCol="1" rtlCol="0">
            <a:prstTxWarp prst="textCircle">
              <a:avLst/>
            </a:prstTxWarp>
            <a:spAutoFit/>
          </a:bodyPr>
          <a:lstStyle>
            <a:lvl1pPr>
              <a:defRPr lang="en-US" sz="3200" b="0" cap="all" spc="0" baseline="0" dirty="0">
                <a:ln w="0"/>
                <a:solidFill>
                  <a:schemeClr val="accent1">
                    <a:lumMod val="75000"/>
                    <a:alpha val="70000"/>
                  </a:schemeClr>
                </a:solidFill>
              </a:defRPr>
            </a:lvl1pPr>
          </a:lstStyle>
          <a:p>
            <a:pPr marL="0" lvl="0" algn="ctr" rtl="0"/>
            <a:r>
              <a:rPr lang="de-DE" noProof="0"/>
              <a:t>Textmasterformat durch Klicken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28558" y="2171699"/>
            <a:ext cx="7581900" cy="1681163"/>
          </a:xfrm>
        </p:spPr>
        <p:txBody>
          <a:bodyPr rtlCol="0" anchor="b">
            <a:noAutofit/>
          </a:bodyPr>
          <a:lstStyle>
            <a:lvl1pPr algn="l">
              <a:defRPr sz="6600"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80888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Spalt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Eine Gruppe von Personen, die Pferde reitet.&#10;&#10;Die Beschreibung wurde automatisch mit mittlerem Zuverlässigkeitsgrad generiert.">
            <a:extLst>
              <a:ext uri="{FF2B5EF4-FFF2-40B4-BE49-F238E27FC236}">
                <a16:creationId xmlns:a16="http://schemas.microsoft.com/office/drawing/2014/main" id="{E72A4962-4D36-46EC-8ABF-17FD991808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52230D65-DB5A-4BE3-9C4F-2537D5FDECB5}"/>
              </a:ext>
            </a:extLst>
          </p:cNvPr>
          <p:cNvSpPr/>
          <p:nvPr userDrawn="1"/>
        </p:nvSpPr>
        <p:spPr>
          <a:xfrm>
            <a:off x="304800" y="365125"/>
            <a:ext cx="11582400" cy="6127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3560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Aufzählungszeichen 1</a:t>
            </a:r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356050" y="4644390"/>
            <a:ext cx="1980000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060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Aufzählungszeichen 2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06000" y="4644390"/>
            <a:ext cx="1980000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559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Aufzählungszeichen 3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855950" y="4644390"/>
            <a:ext cx="1980000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de-DE" noProof="0"/>
              <a:t>Beschreibung zum Aufzählungszeichen</a:t>
            </a:r>
          </a:p>
        </p:txBody>
      </p:sp>
      <p:sp>
        <p:nvSpPr>
          <p:cNvPr id="16" name="Inhaltsplatzhalter 15">
            <a:extLst>
              <a:ext uri="{FF2B5EF4-FFF2-40B4-BE49-F238E27FC236}">
                <a16:creationId xmlns:a16="http://schemas.microsoft.com/office/drawing/2014/main" id="{FF934EF9-BF0B-4A73-8F03-1BA80EE0608B}"/>
              </a:ext>
            </a:extLst>
          </p:cNvPr>
          <p:cNvSpPr>
            <a:spLocks noGrp="1"/>
          </p:cNvSpPr>
          <p:nvPr>
            <p:ph sz="quarter" idx="46"/>
          </p:nvPr>
        </p:nvSpPr>
        <p:spPr>
          <a:xfrm>
            <a:off x="2602150" y="2209231"/>
            <a:ext cx="1487800" cy="1487801"/>
          </a:xfrm>
        </p:spPr>
        <p:txBody>
          <a:bodyPr rtlCol="0"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 rtl="0"/>
            <a:endParaRPr lang="de-DE" noProof="0"/>
          </a:p>
        </p:txBody>
      </p:sp>
      <p:sp>
        <p:nvSpPr>
          <p:cNvPr id="23" name="Inhaltsplatzhalter 15">
            <a:extLst>
              <a:ext uri="{FF2B5EF4-FFF2-40B4-BE49-F238E27FC236}">
                <a16:creationId xmlns:a16="http://schemas.microsoft.com/office/drawing/2014/main" id="{B86A7EE6-1FE6-48B5-8747-AB276F95128F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352100" y="2209231"/>
            <a:ext cx="1487800" cy="1487801"/>
          </a:xfrm>
        </p:spPr>
        <p:txBody>
          <a:bodyPr rtlCol="0"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 rtl="0"/>
            <a:endParaRPr lang="de-DE" noProof="0"/>
          </a:p>
        </p:txBody>
      </p:sp>
      <p:sp>
        <p:nvSpPr>
          <p:cNvPr id="24" name="Inhaltsplatzhalter 15">
            <a:extLst>
              <a:ext uri="{FF2B5EF4-FFF2-40B4-BE49-F238E27FC236}">
                <a16:creationId xmlns:a16="http://schemas.microsoft.com/office/drawing/2014/main" id="{5C937C49-EB73-4979-B8CF-CACF0EA242DA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8102050" y="2209231"/>
            <a:ext cx="1487800" cy="1487801"/>
          </a:xfrm>
        </p:spPr>
        <p:txBody>
          <a:bodyPr rtlCol="0"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 rtl="0"/>
            <a:endParaRPr lang="de-DE" noProof="0"/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C2FC193C-7F61-40CA-B97F-DE9D338DC965}"/>
              </a:ext>
            </a:extLst>
          </p:cNvPr>
          <p:cNvCxnSpPr>
            <a:cxnSpLocks/>
          </p:cNvCxnSpPr>
          <p:nvPr userDrawn="1"/>
        </p:nvCxnSpPr>
        <p:spPr>
          <a:xfrm>
            <a:off x="2888850" y="371284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BD86C94F-FF53-46BA-B125-57E5D572D064}"/>
              </a:ext>
            </a:extLst>
          </p:cNvPr>
          <p:cNvCxnSpPr>
            <a:cxnSpLocks/>
          </p:cNvCxnSpPr>
          <p:nvPr userDrawn="1"/>
        </p:nvCxnSpPr>
        <p:spPr>
          <a:xfrm>
            <a:off x="5638800" y="371284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BFC882BF-032B-4B67-AF3E-CF79FBCC4FD4}"/>
              </a:ext>
            </a:extLst>
          </p:cNvPr>
          <p:cNvCxnSpPr>
            <a:cxnSpLocks/>
          </p:cNvCxnSpPr>
          <p:nvPr userDrawn="1"/>
        </p:nvCxnSpPr>
        <p:spPr>
          <a:xfrm>
            <a:off x="8358922" y="371284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ußzeilenplatzhalter 5">
            <a:extLst>
              <a:ext uri="{FF2B5EF4-FFF2-40B4-BE49-F238E27FC236}">
                <a16:creationId xmlns:a16="http://schemas.microsoft.com/office/drawing/2014/main" id="{148E808A-AB67-4B52-B35C-7487342F4A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497865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/>
              <a:t>Pitch-Deck</a:t>
            </a:r>
          </a:p>
        </p:txBody>
      </p:sp>
      <p:sp>
        <p:nvSpPr>
          <p:cNvPr id="29" name="Foliennummernplatzhalter 6">
            <a:extLst>
              <a:ext uri="{FF2B5EF4-FFF2-40B4-BE49-F238E27FC236}">
                <a16:creationId xmlns:a16="http://schemas.microsoft.com/office/drawing/2014/main" id="{88B2564D-D1B9-47FE-9DC9-1BB5316148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97865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31" name="Datumsplatzhalter 3">
            <a:extLst>
              <a:ext uri="{FF2B5EF4-FFF2-40B4-BE49-F238E27FC236}">
                <a16:creationId xmlns:a16="http://schemas.microsoft.com/office/drawing/2014/main" id="{E250C28C-FA72-4324-9DA9-3AE75077DB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78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/>
              <a:t>22.06.20XX</a:t>
            </a:r>
          </a:p>
        </p:txBody>
      </p:sp>
    </p:spTree>
    <p:extLst>
      <p:ext uri="{BB962C8B-B14F-4D97-AF65-F5344CB8AC3E}">
        <p14:creationId xmlns:p14="http://schemas.microsoft.com/office/powerpoint/2010/main" val="155802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Punkte mit 2 Bild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5AEE0119-DD4B-4970-A1E7-567B9201E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6000"/>
          </a:blip>
          <a:srcRect r="52738"/>
          <a:stretch/>
        </p:blipFill>
        <p:spPr>
          <a:xfrm>
            <a:off x="7472516" y="0"/>
            <a:ext cx="4719484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73869"/>
            <a:ext cx="4603750" cy="1226572"/>
          </a:xfrm>
        </p:spPr>
        <p:txBody>
          <a:bodyPr rtlCol="0" anchor="b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71900" y="2260384"/>
            <a:ext cx="2838444" cy="1226572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de-DE" noProof="0"/>
              <a:t>22.06.20XX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de-DE" noProof="0"/>
              <a:t>Verkaufspräsentation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8C140FD9-A97C-40A2-A8B8-84D503A3C4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3213" y="525463"/>
            <a:ext cx="3784599" cy="2629175"/>
          </a:xfrm>
        </p:spPr>
        <p:txBody>
          <a:bodyPr rtlCol="0"/>
          <a:lstStyle/>
          <a:p>
            <a:pPr rtl="0"/>
            <a:endParaRPr lang="de-DE" noProof="0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A83CD18-0EF9-4AC6-87C8-0A5C8F9F2CA9}"/>
              </a:ext>
            </a:extLst>
          </p:cNvPr>
          <p:cNvCxnSpPr>
            <a:cxnSpLocks/>
          </p:cNvCxnSpPr>
          <p:nvPr userDrawn="1"/>
        </p:nvCxnSpPr>
        <p:spPr>
          <a:xfrm>
            <a:off x="947991" y="3459082"/>
            <a:ext cx="566928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EB506012-914F-463E-9582-CE719EAD470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57251" y="2260384"/>
            <a:ext cx="2381245" cy="524308"/>
          </a:xfrm>
        </p:spPr>
        <p:txBody>
          <a:bodyPr rtlCol="0">
            <a:no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3B07FC46-2A60-4E96-A309-C03E813082E8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771900" y="3652757"/>
            <a:ext cx="2838444" cy="1226572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70CB8BDA-C60A-4110-9D29-E59BA67AAD0C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57251" y="3652757"/>
            <a:ext cx="2381245" cy="524308"/>
          </a:xfrm>
        </p:spPr>
        <p:txBody>
          <a:bodyPr rtlCol="0">
            <a:no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7DB6CAB0-C8FA-4599-AB8C-A2AEED800C6B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771900" y="5054655"/>
            <a:ext cx="2838444" cy="1226572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7659D317-0B72-4047-84EB-EF154C96B979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57251" y="5054655"/>
            <a:ext cx="2381245" cy="524308"/>
          </a:xfrm>
        </p:spPr>
        <p:txBody>
          <a:bodyPr rtlCol="0">
            <a:no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Zum Bearbeiten klicken</a:t>
            </a:r>
          </a:p>
        </p:txBody>
      </p:sp>
      <p:sp>
        <p:nvSpPr>
          <p:cNvPr id="26" name="Bildplatzhalter 11">
            <a:extLst>
              <a:ext uri="{FF2B5EF4-FFF2-40B4-BE49-F238E27FC236}">
                <a16:creationId xmlns:a16="http://schemas.microsoft.com/office/drawing/2014/main" id="{974B9287-7FD2-4AE5-BA59-7B3E9C8B5FC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923213" y="3632600"/>
            <a:ext cx="3784599" cy="2629175"/>
          </a:xfrm>
        </p:spPr>
        <p:txBody>
          <a:bodyPr rtlCol="0"/>
          <a:lstStyle/>
          <a:p>
            <a:pPr rtl="0"/>
            <a:endParaRPr lang="de-DE" noProof="0" dirty="0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7620A735-5706-4C08-8345-E542A71DCF4C}"/>
              </a:ext>
            </a:extLst>
          </p:cNvPr>
          <p:cNvCxnSpPr>
            <a:cxnSpLocks/>
          </p:cNvCxnSpPr>
          <p:nvPr userDrawn="1"/>
        </p:nvCxnSpPr>
        <p:spPr>
          <a:xfrm>
            <a:off x="947991" y="4873016"/>
            <a:ext cx="566928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029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de-DE" noProof="0"/>
              <a:t>22.06.20XX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de-DE" noProof="0"/>
              <a:t>Verkaufspräsentation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4" r:id="rId5"/>
    <p:sldLayoutId id="2147483667" r:id="rId6"/>
    <p:sldLayoutId id="2147483668" r:id="rId7"/>
    <p:sldLayoutId id="2147483669" r:id="rId8"/>
    <p:sldLayoutId id="2147483671" r:id="rId9"/>
    <p:sldLayoutId id="2147483672" r:id="rId10"/>
    <p:sldLayoutId id="2147483653" r:id="rId11"/>
    <p:sldLayoutId id="2147483663" r:id="rId12"/>
    <p:sldLayoutId id="2147483666" r:id="rId13"/>
    <p:sldLayoutId id="2147483678" r:id="rId14"/>
    <p:sldLayoutId id="2147483680" r:id="rId15"/>
    <p:sldLayoutId id="2147483679" r:id="rId16"/>
    <p:sldLayoutId id="2147483674" r:id="rId17"/>
    <p:sldLayoutId id="2147483675" r:id="rId18"/>
    <p:sldLayoutId id="2147483655" r:id="rId19"/>
    <p:sldLayoutId id="2147483676" r:id="rId20"/>
    <p:sldLayoutId id="2147483677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svg"/><Relationship Id="rId19" Type="http://schemas.openxmlformats.org/officeDocument/2006/relationships/image" Target="../media/image42.jpg"/><Relationship Id="rId4" Type="http://schemas.openxmlformats.org/officeDocument/2006/relationships/image" Target="../media/image27.sv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60545" y="754363"/>
            <a:ext cx="3293487" cy="2387600"/>
          </a:xfrm>
          <a:noFill/>
        </p:spPr>
        <p:txBody>
          <a:bodyPr rtlCol="0" anchor="b">
            <a:normAutofit/>
          </a:bodyPr>
          <a:lstStyle/>
          <a:p>
            <a:pPr rtl="0"/>
            <a:r>
              <a:rPr lang="de-DE" sz="3700" dirty="0"/>
              <a:t>Ihre EDV – individuell und modern</a:t>
            </a:r>
          </a:p>
        </p:txBody>
      </p:sp>
      <p:pic>
        <p:nvPicPr>
          <p:cNvPr id="30" name="Grafik 29" descr="Ein Bild, das Design, Screenshot, Typografie enthält.&#10;&#10;Automatisch generierte Beschreibung">
            <a:extLst>
              <a:ext uri="{FF2B5EF4-FFF2-40B4-BE49-F238E27FC236}">
                <a16:creationId xmlns:a16="http://schemas.microsoft.com/office/drawing/2014/main" id="{58BF1EBE-7054-96A2-1074-7C2DCCA4E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711" y="4432515"/>
            <a:ext cx="3090295" cy="121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73869"/>
            <a:ext cx="6327711" cy="1226572"/>
          </a:xfrm>
        </p:spPr>
        <p:txBody>
          <a:bodyPr rtlCol="0">
            <a:normAutofit/>
          </a:bodyPr>
          <a:lstStyle/>
          <a:p>
            <a:pPr rtl="0"/>
            <a:r>
              <a:rPr lang="de-DE" dirty="0" err="1"/>
              <a:t>Dokumentenmanagement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FE22F9B-4BF8-41DC-8F1C-836B546E59A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57251" y="2260384"/>
            <a:ext cx="3070937" cy="524308"/>
          </a:xfrm>
        </p:spPr>
        <p:txBody>
          <a:bodyPr rtlCol="0"/>
          <a:lstStyle/>
          <a:p>
            <a:pPr rtl="0"/>
            <a:r>
              <a:rPr lang="de-DE" dirty="0"/>
              <a:t>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12B089-A8F9-45B1-BE6E-EAC10163F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2260384"/>
            <a:ext cx="2838444" cy="1226572"/>
          </a:xfrm>
        </p:spPr>
        <p:txBody>
          <a:bodyPr rtlCol="0"/>
          <a:lstStyle/>
          <a:p>
            <a:pPr rtl="0"/>
            <a:r>
              <a:rPr lang="de-DE" dirty="0"/>
              <a:t>Dokumente können sowohl gescannt als auch direkt per E-Mail abgerufen werden. Zudem können Dokumente per Handy fotografiert werden.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6B35F89A-6CDF-41F7-BD87-18B45BD7330B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57251" y="3652757"/>
            <a:ext cx="2914649" cy="5243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de-DE" noProof="1"/>
              <a:t>Verarbeiten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F515C5D-2CDB-4E66-B2B8-1451BC44247F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3771900" y="3652757"/>
            <a:ext cx="2838444" cy="12265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de-DE" noProof="1"/>
              <a:t>Bei alle Dokumente, egal über welchen Weg diese in das System gelangen, wird der Text erkannt um bestmöglich durchsuchbar zu sein. Diese werden dann automatisch zugeordnet.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92B9716-8D44-4864-8986-720957B34362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57251" y="5054655"/>
            <a:ext cx="3070937" cy="524308"/>
          </a:xfrm>
        </p:spPr>
        <p:txBody>
          <a:bodyPr rtlCol="0"/>
          <a:lstStyle/>
          <a:p>
            <a:pPr rtl="0"/>
            <a:r>
              <a:rPr lang="de-DE" dirty="0"/>
              <a:t>Ablegen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5E1C399-8F48-44F5-9461-3C89866D4CE1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3771900" y="5054655"/>
            <a:ext cx="2838444" cy="1226572"/>
          </a:xfrm>
        </p:spPr>
        <p:txBody>
          <a:bodyPr rtlCol="0"/>
          <a:lstStyle/>
          <a:p>
            <a:pPr rtl="0"/>
            <a:r>
              <a:rPr lang="de-DE" noProof="1"/>
              <a:t>Dokumente können automatisch abgelegt und zugeordnet werden. Es besteht aber auch die Möglichkeit, alle neuen im Dokumenteneingang darzustellen</a:t>
            </a:r>
            <a:endParaRPr lang="de-DE" dirty="0"/>
          </a:p>
        </p:txBody>
      </p:sp>
      <p:pic>
        <p:nvPicPr>
          <p:cNvPr id="19" name="Bildplatzhalter 18">
            <a:extLst>
              <a:ext uri="{FF2B5EF4-FFF2-40B4-BE49-F238E27FC236}">
                <a16:creationId xmlns:a16="http://schemas.microsoft.com/office/drawing/2014/main" id="{501E7DAA-4A10-5819-1269-E357525E55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686" b="686"/>
          <a:stretch/>
        </p:blipFill>
        <p:spPr>
          <a:effectLst>
            <a:outerShdw blurRad="50800" dist="50800" dir="5400000" sx="39000" sy="39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7" name="Bildplatzhalter 16">
            <a:extLst>
              <a:ext uri="{FF2B5EF4-FFF2-40B4-BE49-F238E27FC236}">
                <a16:creationId xmlns:a16="http://schemas.microsoft.com/office/drawing/2014/main" id="{C03584DF-7F2A-02F7-8941-9D70A1CE0CDE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4"/>
          <a:srcRect t="-5315" b="419"/>
          <a:stretch/>
        </p:blipFill>
        <p:spPr>
          <a:xfrm>
            <a:off x="8341585" y="3499249"/>
            <a:ext cx="2993164" cy="2987236"/>
          </a:xfrm>
        </p:spPr>
      </p:pic>
    </p:spTree>
    <p:extLst>
      <p:ext uri="{BB962C8B-B14F-4D97-AF65-F5344CB8AC3E}">
        <p14:creationId xmlns:p14="http://schemas.microsoft.com/office/powerpoint/2010/main" val="4092644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539304F3-81E8-15AF-29FE-51116DC371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228" y="4220"/>
            <a:ext cx="12138772" cy="687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9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AFFC60-19C3-4901-93F7-7AAF4C09F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5858" y="3779212"/>
            <a:ext cx="1708784" cy="1156332"/>
          </a:xfrm>
        </p:spPr>
        <p:txBody>
          <a:bodyPr rtlCol="0">
            <a:normAutofit/>
          </a:bodyPr>
          <a:lstStyle/>
          <a:p>
            <a:pPr rtl="0"/>
            <a:r>
              <a:rPr lang="de-DE" dirty="0"/>
              <a:t>Andreas</a:t>
            </a:r>
          </a:p>
          <a:p>
            <a:pPr rtl="0"/>
            <a:r>
              <a:rPr lang="de-DE" dirty="0"/>
              <a:t>Liebl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5281FE1-3C17-4589-81D6-8580840DA54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145858" y="5579334"/>
            <a:ext cx="1708784" cy="1116118"/>
          </a:xfrm>
        </p:spPr>
        <p:txBody>
          <a:bodyPr rtlCol="0"/>
          <a:lstStyle/>
          <a:p>
            <a:pPr rtl="0"/>
            <a:r>
              <a:rPr lang="de-DE" b="0" i="0" u="none" strike="noStrike" dirty="0">
                <a:solidFill>
                  <a:srgbClr val="626262"/>
                </a:solidFill>
                <a:effectLst/>
                <a:latin typeface="Arial" panose="020B0604020202020204" pitchFamily="34" charset="0"/>
              </a:rPr>
              <a:t>030-2144591780</a:t>
            </a:r>
            <a:endParaRPr lang="de-DE" dirty="0"/>
          </a:p>
          <a:p>
            <a:pPr rtl="0"/>
            <a:r>
              <a:rPr lang="de-DE" dirty="0" err="1"/>
              <a:t>gl@intebit.com</a:t>
            </a:r>
            <a:endParaRPr lang="de-DE" dirty="0"/>
          </a:p>
          <a:p>
            <a:pPr rtl="0"/>
            <a:r>
              <a:rPr lang="de-DE" dirty="0"/>
              <a:t>www.intebit.com</a:t>
            </a:r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5132860F-A07C-2C12-0F49-FBB2EA7769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432" b="432"/>
          <a:stretch/>
        </p:blipFill>
        <p:spPr>
          <a:xfrm>
            <a:off x="3439043" y="7888"/>
            <a:ext cx="9223290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1122363"/>
            <a:ext cx="4446270" cy="1874837"/>
          </a:xfrm>
        </p:spPr>
        <p:txBody>
          <a:bodyPr rtlCol="0">
            <a:normAutofit fontScale="90000"/>
          </a:bodyPr>
          <a:lstStyle/>
          <a:p>
            <a:pPr rtl="0"/>
            <a:r>
              <a:rPr lang="de-DE" dirty="0"/>
              <a:t>Vielen Dank</a:t>
            </a:r>
          </a:p>
        </p:txBody>
      </p:sp>
    </p:spTree>
    <p:extLst>
      <p:ext uri="{BB962C8B-B14F-4D97-AF65-F5344CB8AC3E}">
        <p14:creationId xmlns:p14="http://schemas.microsoft.com/office/powerpoint/2010/main" val="2436493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28B76DC-565D-790F-6319-94FF40733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764" y="-47329"/>
            <a:ext cx="2356234" cy="23688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/>
              <a:t>Das sind wir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779DE4-CAEA-4617-897E-FEC9A2AC2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59465" y="2151083"/>
            <a:ext cx="3323102" cy="5898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de-DE" dirty="0"/>
              <a:t>Regensburg – München – Berlin Adlershof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86624C-064C-4D4F-B613-C815EDD797BC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/>
              <a:t>Standorte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F27C6CE-351E-4F5B-A389-E4B6542A678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059465" y="3461085"/>
            <a:ext cx="4298950" cy="725701"/>
          </a:xfrm>
        </p:spPr>
        <p:txBody>
          <a:bodyPr rtlCol="0"/>
          <a:lstStyle/>
          <a:p>
            <a:pPr rtl="0"/>
            <a:r>
              <a:rPr lang="de-DE" dirty="0"/>
              <a:t>Aktuell 62 Pflegedienste und 30 stationäre Einrichtungen im gesamten Bundesgebiet</a:t>
            </a:r>
          </a:p>
          <a:p>
            <a:pPr rtl="0"/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09BC5DA-EF42-4CF4-AF0E-A65F3AC8C654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/>
              <a:t>Kunden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E190298-D334-4008-9B52-5DA33924AF1B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 rtlCol="0"/>
          <a:lstStyle/>
          <a:p>
            <a:pPr rtl="0"/>
            <a:r>
              <a:rPr lang="de-DE" dirty="0"/>
              <a:t>Ca. 20 Mitarbeiter</a:t>
            </a:r>
          </a:p>
          <a:p>
            <a:pPr rtl="0"/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8101B1D-67EA-45C2-8240-D5F9BBACEB7E}"/>
              </a:ext>
            </a:extLst>
          </p:cNvPr>
          <p:cNvSpPr>
            <a:spLocks noGrp="1"/>
          </p:cNvSpPr>
          <p:nvPr>
            <p:ph type="body" idx="19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/>
              <a:t>Mitarbeiter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1FC4513-6C7F-49AA-AA6C-A40BE2C998C5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 rtlCol="0"/>
          <a:lstStyle/>
          <a:p>
            <a:pPr rtl="0"/>
            <a:r>
              <a:rPr lang="de-DE" dirty="0"/>
              <a:t>Seit 2010 im Bereich Pflege, Wohlfahrt und Soziales tätig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ABFB5A77-C9D9-4479-BD72-51DE16EFF91E}"/>
              </a:ext>
            </a:extLst>
          </p:cNvPr>
          <p:cNvSpPr>
            <a:spLocks noGrp="1"/>
          </p:cNvSpPr>
          <p:nvPr>
            <p:ph type="body" idx="21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dirty="0"/>
              <a:t>Historie</a:t>
            </a:r>
          </a:p>
        </p:txBody>
      </p:sp>
      <p:pic>
        <p:nvPicPr>
          <p:cNvPr id="14" name="Grafik 13" descr="Ein Bild, das Karte, Text, Atlas enthält.&#10;&#10;Automatisch generierte Beschreibung">
            <a:extLst>
              <a:ext uri="{FF2B5EF4-FFF2-40B4-BE49-F238E27FC236}">
                <a16:creationId xmlns:a16="http://schemas.microsoft.com/office/drawing/2014/main" id="{5A7F2908-892D-50D7-DE38-9B569D811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50" y="69525"/>
            <a:ext cx="5285532" cy="6718950"/>
          </a:xfrm>
          <a:prstGeom prst="rect">
            <a:avLst/>
          </a:prstGeom>
        </p:spPr>
      </p:pic>
      <p:sp>
        <p:nvSpPr>
          <p:cNvPr id="15" name="Stern mit 7 Zacken 14">
            <a:extLst>
              <a:ext uri="{FF2B5EF4-FFF2-40B4-BE49-F238E27FC236}">
                <a16:creationId xmlns:a16="http://schemas.microsoft.com/office/drawing/2014/main" id="{BD8C90DF-DEBC-124B-F60D-BAA0DC68E610}"/>
              </a:ext>
            </a:extLst>
          </p:cNvPr>
          <p:cNvSpPr/>
          <p:nvPr/>
        </p:nvSpPr>
        <p:spPr>
          <a:xfrm>
            <a:off x="1993556" y="4325272"/>
            <a:ext cx="189471" cy="182046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Stern mit 7 Zacken 15">
            <a:extLst>
              <a:ext uri="{FF2B5EF4-FFF2-40B4-BE49-F238E27FC236}">
                <a16:creationId xmlns:a16="http://schemas.microsoft.com/office/drawing/2014/main" id="{99944079-4A7D-D2FA-FFC9-B717DC037BDB}"/>
              </a:ext>
            </a:extLst>
          </p:cNvPr>
          <p:cNvSpPr/>
          <p:nvPr/>
        </p:nvSpPr>
        <p:spPr>
          <a:xfrm>
            <a:off x="1923533" y="4479299"/>
            <a:ext cx="189471" cy="182046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Stern mit 7 Zacken 17">
            <a:extLst>
              <a:ext uri="{FF2B5EF4-FFF2-40B4-BE49-F238E27FC236}">
                <a16:creationId xmlns:a16="http://schemas.microsoft.com/office/drawing/2014/main" id="{62A72322-E31C-7CC7-9807-219C3E0E5702}"/>
              </a:ext>
            </a:extLst>
          </p:cNvPr>
          <p:cNvSpPr/>
          <p:nvPr/>
        </p:nvSpPr>
        <p:spPr>
          <a:xfrm>
            <a:off x="3888256" y="5999464"/>
            <a:ext cx="189471" cy="182046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Stern mit 7 Zacken 20">
            <a:extLst>
              <a:ext uri="{FF2B5EF4-FFF2-40B4-BE49-F238E27FC236}">
                <a16:creationId xmlns:a16="http://schemas.microsoft.com/office/drawing/2014/main" id="{9A084E0C-4500-7B0B-0B6A-6F85028E01A6}"/>
              </a:ext>
            </a:extLst>
          </p:cNvPr>
          <p:cNvSpPr/>
          <p:nvPr/>
        </p:nvSpPr>
        <p:spPr>
          <a:xfrm>
            <a:off x="4172463" y="5312077"/>
            <a:ext cx="189471" cy="182046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Stern mit 7 Zacken 21">
            <a:extLst>
              <a:ext uri="{FF2B5EF4-FFF2-40B4-BE49-F238E27FC236}">
                <a16:creationId xmlns:a16="http://schemas.microsoft.com/office/drawing/2014/main" id="{12455043-4BFB-E701-8093-C8C1F7EF71DD}"/>
              </a:ext>
            </a:extLst>
          </p:cNvPr>
          <p:cNvSpPr/>
          <p:nvPr/>
        </p:nvSpPr>
        <p:spPr>
          <a:xfrm>
            <a:off x="3583454" y="4864850"/>
            <a:ext cx="189471" cy="182046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Stern mit 7 Zacken 22">
            <a:extLst>
              <a:ext uri="{FF2B5EF4-FFF2-40B4-BE49-F238E27FC236}">
                <a16:creationId xmlns:a16="http://schemas.microsoft.com/office/drawing/2014/main" id="{9D5AF265-11CB-D51B-7606-90B335B723C9}"/>
              </a:ext>
            </a:extLst>
          </p:cNvPr>
          <p:cNvSpPr/>
          <p:nvPr/>
        </p:nvSpPr>
        <p:spPr>
          <a:xfrm>
            <a:off x="3735853" y="2642546"/>
            <a:ext cx="189471" cy="182046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Stern mit 7 Zacken 23">
            <a:extLst>
              <a:ext uri="{FF2B5EF4-FFF2-40B4-BE49-F238E27FC236}">
                <a16:creationId xmlns:a16="http://schemas.microsoft.com/office/drawing/2014/main" id="{D4B6B550-DC61-7B96-FA2E-CB3322494FB9}"/>
              </a:ext>
            </a:extLst>
          </p:cNvPr>
          <p:cNvSpPr/>
          <p:nvPr/>
        </p:nvSpPr>
        <p:spPr>
          <a:xfrm>
            <a:off x="4806775" y="2193941"/>
            <a:ext cx="189471" cy="182046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Stern mit 7 Zacken 24">
            <a:extLst>
              <a:ext uri="{FF2B5EF4-FFF2-40B4-BE49-F238E27FC236}">
                <a16:creationId xmlns:a16="http://schemas.microsoft.com/office/drawing/2014/main" id="{2EF49AAA-E366-40EE-3875-A80446A8EE88}"/>
              </a:ext>
            </a:extLst>
          </p:cNvPr>
          <p:cNvSpPr/>
          <p:nvPr/>
        </p:nvSpPr>
        <p:spPr>
          <a:xfrm>
            <a:off x="4361934" y="3754653"/>
            <a:ext cx="189471" cy="182046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Stern mit 7 Zacken 25">
            <a:extLst>
              <a:ext uri="{FF2B5EF4-FFF2-40B4-BE49-F238E27FC236}">
                <a16:creationId xmlns:a16="http://schemas.microsoft.com/office/drawing/2014/main" id="{A899CFA5-84D8-9588-B793-D2375558F096}"/>
              </a:ext>
            </a:extLst>
          </p:cNvPr>
          <p:cNvSpPr/>
          <p:nvPr/>
        </p:nvSpPr>
        <p:spPr>
          <a:xfrm>
            <a:off x="1495164" y="4570322"/>
            <a:ext cx="189471" cy="182046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Stern mit 7 Zacken 26">
            <a:extLst>
              <a:ext uri="{FF2B5EF4-FFF2-40B4-BE49-F238E27FC236}">
                <a16:creationId xmlns:a16="http://schemas.microsoft.com/office/drawing/2014/main" id="{36DF39A9-E540-8BF6-B2EF-ABD982195258}"/>
              </a:ext>
            </a:extLst>
          </p:cNvPr>
          <p:cNvSpPr/>
          <p:nvPr/>
        </p:nvSpPr>
        <p:spPr>
          <a:xfrm>
            <a:off x="1058559" y="3572607"/>
            <a:ext cx="189471" cy="182046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Stern mit 7 Zacken 27">
            <a:extLst>
              <a:ext uri="{FF2B5EF4-FFF2-40B4-BE49-F238E27FC236}">
                <a16:creationId xmlns:a16="http://schemas.microsoft.com/office/drawing/2014/main" id="{E16FA48B-C72D-A042-157D-68F836AB4CC2}"/>
              </a:ext>
            </a:extLst>
          </p:cNvPr>
          <p:cNvSpPr/>
          <p:nvPr/>
        </p:nvSpPr>
        <p:spPr>
          <a:xfrm>
            <a:off x="2763791" y="1406869"/>
            <a:ext cx="189471" cy="182046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Stern mit 7 Zacken 28">
            <a:extLst>
              <a:ext uri="{FF2B5EF4-FFF2-40B4-BE49-F238E27FC236}">
                <a16:creationId xmlns:a16="http://schemas.microsoft.com/office/drawing/2014/main" id="{0C9D9325-0AA0-453E-F45F-FD7CE189264B}"/>
              </a:ext>
            </a:extLst>
          </p:cNvPr>
          <p:cNvSpPr/>
          <p:nvPr/>
        </p:nvSpPr>
        <p:spPr>
          <a:xfrm>
            <a:off x="2574320" y="2419568"/>
            <a:ext cx="189471" cy="182046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Stern mit 7 Zacken 29">
            <a:extLst>
              <a:ext uri="{FF2B5EF4-FFF2-40B4-BE49-F238E27FC236}">
                <a16:creationId xmlns:a16="http://schemas.microsoft.com/office/drawing/2014/main" id="{26DA569F-EED4-59FB-565D-F3A1C8AC31A5}"/>
              </a:ext>
            </a:extLst>
          </p:cNvPr>
          <p:cNvSpPr/>
          <p:nvPr/>
        </p:nvSpPr>
        <p:spPr>
          <a:xfrm>
            <a:off x="3299250" y="6357810"/>
            <a:ext cx="189471" cy="182046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Stern mit 7 Zacken 11">
            <a:extLst>
              <a:ext uri="{FF2B5EF4-FFF2-40B4-BE49-F238E27FC236}">
                <a16:creationId xmlns:a16="http://schemas.microsoft.com/office/drawing/2014/main" id="{48B0423C-52B8-FEFE-2F73-85478C4106B8}"/>
              </a:ext>
            </a:extLst>
          </p:cNvPr>
          <p:cNvSpPr/>
          <p:nvPr/>
        </p:nvSpPr>
        <p:spPr>
          <a:xfrm>
            <a:off x="4407511" y="2510591"/>
            <a:ext cx="189471" cy="182046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Stern mit 7 Zacken 12">
            <a:extLst>
              <a:ext uri="{FF2B5EF4-FFF2-40B4-BE49-F238E27FC236}">
                <a16:creationId xmlns:a16="http://schemas.microsoft.com/office/drawing/2014/main" id="{923E3704-3DFE-D25F-0C02-6F9A16437F7F}"/>
              </a:ext>
            </a:extLst>
          </p:cNvPr>
          <p:cNvSpPr/>
          <p:nvPr/>
        </p:nvSpPr>
        <p:spPr>
          <a:xfrm>
            <a:off x="4901510" y="3429000"/>
            <a:ext cx="189471" cy="182046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8561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7E1C88-627C-4655-A4FB-0BB02EDB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5800" y="473869"/>
            <a:ext cx="4603750" cy="1226572"/>
          </a:xfrm>
        </p:spPr>
        <p:txBody>
          <a:bodyPr rtlCol="0">
            <a:normAutofit/>
          </a:bodyPr>
          <a:lstStyle/>
          <a:p>
            <a:pPr rtl="0"/>
            <a:r>
              <a:rPr lang="de-DE" dirty="0"/>
              <a:t>Unsere Stärken</a:t>
            </a:r>
          </a:p>
        </p:txBody>
      </p:sp>
      <p:pic>
        <p:nvPicPr>
          <p:cNvPr id="13" name="Bildplatzhalter 12" descr="Eine Nahaufnahme hängender Anzughemden mit hochgekrempelten Ärmeln. ">
            <a:extLst>
              <a:ext uri="{FF2B5EF4-FFF2-40B4-BE49-F238E27FC236}">
                <a16:creationId xmlns:a16="http://schemas.microsoft.com/office/drawing/2014/main" id="{F72A3323-6ABC-4B85-A189-A29EF07FEF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358466" cy="6857999"/>
          </a:xfr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24ED4EC-32F6-4539-AC4A-407303F2894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117447" y="2468617"/>
            <a:ext cx="410028" cy="459639"/>
          </a:xfrm>
        </p:spPr>
        <p:txBody>
          <a:bodyPr rtlCol="0"/>
          <a:lstStyle/>
          <a:p>
            <a:pPr rtl="0"/>
            <a:r>
              <a:rPr lang="de-DE" dirty="0"/>
              <a:t>1.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3634FE-ADF0-4BC3-A0A9-447EA9DD0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45828" y="2469745"/>
            <a:ext cx="3888921" cy="7257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de-DE" dirty="0"/>
              <a:t>Planen und Unterstützen</a:t>
            </a:r>
          </a:p>
          <a:p>
            <a:pPr rtl="0"/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11C192E-BFE3-4D62-9501-33A59424B9D4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7117447" y="3808800"/>
            <a:ext cx="410028" cy="459639"/>
          </a:xfrm>
        </p:spPr>
        <p:txBody>
          <a:bodyPr rtlCol="0"/>
          <a:lstStyle/>
          <a:p>
            <a:pPr rtl="0"/>
            <a:r>
              <a:rPr lang="de-DE" dirty="0"/>
              <a:t>2.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307366F-A386-45E8-A6BC-71728536438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445828" y="3808800"/>
            <a:ext cx="3888921" cy="725701"/>
          </a:xfrm>
        </p:spPr>
        <p:txBody>
          <a:bodyPr rtlCol="0"/>
          <a:lstStyle/>
          <a:p>
            <a:pPr rtl="0"/>
            <a:r>
              <a:rPr lang="de-DE" noProof="1"/>
              <a:t>Umsetzen und Entwickeln</a:t>
            </a:r>
          </a:p>
          <a:p>
            <a:pPr rtl="0"/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901C0F9-76A5-4F0E-A60F-B285BFF15C5C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117447" y="5101562"/>
            <a:ext cx="410028" cy="459639"/>
          </a:xfrm>
        </p:spPr>
        <p:txBody>
          <a:bodyPr rtlCol="0"/>
          <a:lstStyle/>
          <a:p>
            <a:pPr rtl="0"/>
            <a:r>
              <a:rPr lang="de-DE" dirty="0"/>
              <a:t>3.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90DA149-7863-4E7C-957C-3D5E1610A1FD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7445828" y="5101562"/>
            <a:ext cx="3888921" cy="725701"/>
          </a:xfrm>
        </p:spPr>
        <p:txBody>
          <a:bodyPr rtlCol="0"/>
          <a:lstStyle/>
          <a:p>
            <a:pPr rtl="0"/>
            <a:r>
              <a:rPr lang="de-DE" noProof="1"/>
              <a:t>Betreuen und Beraten</a:t>
            </a:r>
          </a:p>
        </p:txBody>
      </p:sp>
    </p:spTree>
    <p:extLst>
      <p:ext uri="{BB962C8B-B14F-4D97-AF65-F5344CB8AC3E}">
        <p14:creationId xmlns:p14="http://schemas.microsoft.com/office/powerpoint/2010/main" val="1346372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5C0770-A36E-4500-AA2E-F3DE8416A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/>
          <a:lstStyle/>
          <a:p>
            <a:pPr rtl="0"/>
            <a:r>
              <a:rPr lang="de-DE" dirty="0"/>
              <a:t>Das sind wir nicht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2F4F083E-BD5D-2E76-F202-0AB05F552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255" y="2344604"/>
            <a:ext cx="2810490" cy="120508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D4734FA-EABB-07E7-B34A-5BEE43387A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81059" y="4103669"/>
            <a:ext cx="2387285" cy="881022"/>
          </a:xfrm>
          <a:prstGeom prst="rect">
            <a:avLst/>
          </a:prstGeom>
        </p:spPr>
      </p:pic>
      <p:sp>
        <p:nvSpPr>
          <p:cNvPr id="49" name="Titel 1">
            <a:extLst>
              <a:ext uri="{FF2B5EF4-FFF2-40B4-BE49-F238E27FC236}">
                <a16:creationId xmlns:a16="http://schemas.microsoft.com/office/drawing/2014/main" id="{882A10A5-9C8C-08F3-D37B-5A0C682F90D2}"/>
              </a:ext>
            </a:extLst>
          </p:cNvPr>
          <p:cNvSpPr>
            <a:spLocks noGrp="1"/>
          </p:cNvSpPr>
          <p:nvPr/>
        </p:nvSpPr>
        <p:spPr>
          <a:xfrm>
            <a:off x="838200" y="10279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de-DE" sz="2800" dirty="0">
                <a:solidFill>
                  <a:schemeClr val="tx1"/>
                </a:solidFill>
              </a:rPr>
              <a:t>Kein Hersteller – IHR Partner</a:t>
            </a:r>
          </a:p>
        </p:txBody>
      </p:sp>
      <p:sp>
        <p:nvSpPr>
          <p:cNvPr id="51" name="Titel 1">
            <a:extLst>
              <a:ext uri="{FF2B5EF4-FFF2-40B4-BE49-F238E27FC236}">
                <a16:creationId xmlns:a16="http://schemas.microsoft.com/office/drawing/2014/main" id="{23CD43EE-4114-A323-0A38-61A70E617AF4}"/>
              </a:ext>
            </a:extLst>
          </p:cNvPr>
          <p:cNvSpPr txBox="1">
            <a:spLocks/>
          </p:cNvSpPr>
          <p:nvPr/>
        </p:nvSpPr>
        <p:spPr>
          <a:xfrm>
            <a:off x="838200" y="3132424"/>
            <a:ext cx="16702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>
                <a:solidFill>
                  <a:schemeClr val="tx1"/>
                </a:solidFill>
              </a:rPr>
              <a:t>Unsere</a:t>
            </a:r>
          </a:p>
          <a:p>
            <a:r>
              <a:rPr lang="de-DE" sz="3600" dirty="0">
                <a:solidFill>
                  <a:schemeClr val="tx1"/>
                </a:solidFill>
              </a:rPr>
              <a:t>Partner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6DAA8D4-AA80-9763-0DCF-110DA8AB3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3322" y="2524719"/>
            <a:ext cx="2566476" cy="73743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1A69C3D-5A1A-695A-AF1A-16B4EBC1AE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2222" y="4065294"/>
            <a:ext cx="1190332" cy="168705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71CA782-06CA-E8EF-93CA-8B51F13B73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5381" y="4514539"/>
            <a:ext cx="2574676" cy="73743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B7F1A4F-34BE-E0A7-F6F3-7415BBEA16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4702" y="1049368"/>
            <a:ext cx="1422400" cy="14224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9DB568A-5FB5-671D-A8D6-8D5F62A911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69525" y="2956609"/>
            <a:ext cx="20955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96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>
            <a:normAutofit/>
          </a:bodyPr>
          <a:lstStyle/>
          <a:p>
            <a:pPr rtl="0"/>
            <a:r>
              <a:rPr lang="de-DE" dirty="0"/>
              <a:t>Digitalisierung - Produkte</a:t>
            </a:r>
          </a:p>
        </p:txBody>
      </p:sp>
      <p:pic>
        <p:nvPicPr>
          <p:cNvPr id="16" name="Inhaltsplatzhalter 15" descr="Überblick über den E-Commerce">
            <a:extLst>
              <a:ext uri="{FF2B5EF4-FFF2-40B4-BE49-F238E27FC236}">
                <a16:creationId xmlns:a16="http://schemas.microsoft.com/office/drawing/2014/main" id="{6FF24885-E9BF-4E11-B11D-D2826551BCF9}"/>
              </a:ext>
            </a:extLst>
          </p:cNvPr>
          <p:cNvPicPr>
            <a:picLocks noGrp="1" noChangeAspect="1"/>
          </p:cNvPicPr>
          <p:nvPr>
            <p:ph sz="quarter" idx="4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3681" y="2496344"/>
            <a:ext cx="914400" cy="91440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40D39C8-B1F1-42EF-8CD9-3AD32F6D79A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73175" y="3971432"/>
            <a:ext cx="2395800" cy="360000"/>
          </a:xfrm>
        </p:spPr>
        <p:txBody>
          <a:bodyPr rtlCol="0">
            <a:normAutofit/>
          </a:bodyPr>
          <a:lstStyle/>
          <a:p>
            <a:pPr rtl="0"/>
            <a:r>
              <a:rPr lang="de-DE" dirty="0"/>
              <a:t>Zugriff von überall</a:t>
            </a:r>
          </a:p>
        </p:txBody>
      </p:sp>
      <p:pic>
        <p:nvPicPr>
          <p:cNvPr id="18" name="Inhaltsplatzhalter 17" descr="Gruppenüberblick">
            <a:extLst>
              <a:ext uri="{FF2B5EF4-FFF2-40B4-BE49-F238E27FC236}">
                <a16:creationId xmlns:a16="http://schemas.microsoft.com/office/drawing/2014/main" id="{4519A87B-B871-4979-BE2F-4ADBE8AA1B68}"/>
              </a:ext>
            </a:extLst>
          </p:cNvPr>
          <p:cNvPicPr>
            <a:picLocks noGrp="1" noChangeAspect="1"/>
          </p:cNvPicPr>
          <p:nvPr>
            <p:ph sz="quarter" idx="4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63231" y="2496344"/>
            <a:ext cx="914400" cy="914400"/>
          </a:xfr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EF729D8-8842-4E51-A541-DCAD67FB2EA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632025" y="3971432"/>
            <a:ext cx="2178000" cy="360000"/>
          </a:xfrm>
        </p:spPr>
        <p:txBody>
          <a:bodyPr rtlCol="0"/>
          <a:lstStyle/>
          <a:p>
            <a:pPr rtl="0"/>
            <a:r>
              <a:rPr lang="de-DE" dirty="0"/>
              <a:t>Digitale Dokumente</a:t>
            </a:r>
          </a:p>
        </p:txBody>
      </p:sp>
      <p:pic>
        <p:nvPicPr>
          <p:cNvPr id="20" name="Inhaltsplatzhalter 19" descr="Überblick über das Geld">
            <a:extLst>
              <a:ext uri="{FF2B5EF4-FFF2-40B4-BE49-F238E27FC236}">
                <a16:creationId xmlns:a16="http://schemas.microsoft.com/office/drawing/2014/main" id="{3136C472-958E-4551-B801-A030BBD15483}"/>
              </a:ext>
            </a:extLst>
          </p:cNvPr>
          <p:cNvPicPr>
            <a:picLocks noGrp="1" noChangeAspect="1"/>
          </p:cNvPicPr>
          <p:nvPr>
            <p:ph sz="quarter" idx="50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14369" y="2496344"/>
            <a:ext cx="914400" cy="914400"/>
          </a:xfr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AA50A97-0C1A-4F2C-ADF6-6DC29BFE4D6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273075" y="3971432"/>
            <a:ext cx="2395800" cy="360000"/>
          </a:xfrm>
        </p:spPr>
        <p:txBody>
          <a:bodyPr rtlCol="0">
            <a:normAutofit/>
          </a:bodyPr>
          <a:lstStyle/>
          <a:p>
            <a:pPr rtl="0"/>
            <a:r>
              <a:rPr lang="de-DE" dirty="0"/>
              <a:t>Alles bei Einem</a:t>
            </a:r>
          </a:p>
        </p:txBody>
      </p:sp>
      <p:pic>
        <p:nvPicPr>
          <p:cNvPr id="22" name="Inhaltsplatzhalter 21" descr="Kontur des Daumen hoch-Zeichens">
            <a:extLst>
              <a:ext uri="{FF2B5EF4-FFF2-40B4-BE49-F238E27FC236}">
                <a16:creationId xmlns:a16="http://schemas.microsoft.com/office/drawing/2014/main" id="{5FEDC1CE-9A48-4F87-B8B7-59E0A9327A65}"/>
              </a:ext>
            </a:extLst>
          </p:cNvPr>
          <p:cNvPicPr>
            <a:picLocks noGrp="1" noChangeAspect="1"/>
          </p:cNvPicPr>
          <p:nvPr>
            <p:ph sz="quarter" idx="5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16294" y="2496344"/>
            <a:ext cx="914400" cy="914400"/>
          </a:xfr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CE32A3A-587F-45B9-8FF3-A21B2574C39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976188" y="3971432"/>
            <a:ext cx="2395800" cy="360000"/>
          </a:xfrm>
        </p:spPr>
        <p:txBody>
          <a:bodyPr rtlCol="0">
            <a:normAutofit/>
          </a:bodyPr>
          <a:lstStyle/>
          <a:p>
            <a:pPr rtl="0"/>
            <a:r>
              <a:rPr lang="de-DE" dirty="0"/>
              <a:t>Unterstützung</a:t>
            </a:r>
          </a:p>
        </p:txBody>
      </p:sp>
      <p:sp>
        <p:nvSpPr>
          <p:cNvPr id="63" name="Foliennummernplatzhalter 62">
            <a:extLst>
              <a:ext uri="{FF2B5EF4-FFF2-40B4-BE49-F238E27FC236}">
                <a16:creationId xmlns:a16="http://schemas.microsoft.com/office/drawing/2014/main" id="{7774D196-C2DA-43A5-9A5E-AF7D6BC135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de-DE" smtClean="0"/>
              <a:pPr rtl="0"/>
              <a:t>5</a:t>
            </a:fld>
            <a:endParaRPr lang="de-DE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8662129-A3BB-FF73-670E-6A3E9855CD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72502" y="4405874"/>
            <a:ext cx="689113" cy="68911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86F3A8A6-E962-BC78-7ACF-B396A172DC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35896" y="4416287"/>
            <a:ext cx="689113" cy="68911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D07D5646-93EC-5F9A-9C32-2C012CC692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7738" y="4409147"/>
            <a:ext cx="689113" cy="653159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F534128E-A260-4C62-EC12-7F409158D7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33794" y="5237369"/>
            <a:ext cx="1227514" cy="613757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09634325-5C1B-94BB-E106-35B394887D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74904" y="5299922"/>
            <a:ext cx="668690" cy="63910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BE82213B-C00D-DA6D-C353-07A5371C99E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00387" y="5333012"/>
            <a:ext cx="653341" cy="65334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0B23B65F-FBA3-52B9-394A-30B0BA1EDFF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12004" y="4488164"/>
            <a:ext cx="640021" cy="55836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0C081D59-37BB-F286-C8D4-CE8092099778}"/>
              </a:ext>
            </a:extLst>
          </p:cNvPr>
          <p:cNvSpPr txBox="1"/>
          <p:nvPr/>
        </p:nvSpPr>
        <p:spPr>
          <a:xfrm>
            <a:off x="10278953" y="4583674"/>
            <a:ext cx="1545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latin typeface="+mj-lt"/>
              </a:rPr>
              <a:t>Schulungen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61DC54A9-27B5-C843-05D7-0507F57E2F3F}"/>
              </a:ext>
            </a:extLst>
          </p:cNvPr>
          <p:cNvSpPr txBox="1"/>
          <p:nvPr/>
        </p:nvSpPr>
        <p:spPr>
          <a:xfrm>
            <a:off x="7466851" y="4565764"/>
            <a:ext cx="1545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latin typeface="+mj-lt"/>
              </a:rPr>
              <a:t>E-Mail/Web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F83FE136-971E-CC9D-B6E2-FAFCB31CB95F}"/>
              </a:ext>
            </a:extLst>
          </p:cNvPr>
          <p:cNvSpPr txBox="1"/>
          <p:nvPr/>
        </p:nvSpPr>
        <p:spPr>
          <a:xfrm>
            <a:off x="7466851" y="5383354"/>
            <a:ext cx="1545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latin typeface="+mj-lt"/>
              </a:rPr>
              <a:t>Telefonie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72A917CE-E458-DC56-3B1C-D605CF56CE26}"/>
              </a:ext>
            </a:extLst>
          </p:cNvPr>
          <p:cNvSpPr txBox="1"/>
          <p:nvPr/>
        </p:nvSpPr>
        <p:spPr>
          <a:xfrm>
            <a:off x="4640005" y="5481794"/>
            <a:ext cx="1545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latin typeface="+mj-lt"/>
              </a:rPr>
              <a:t>DMS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C50492D3-4BE5-515B-8DC0-2E2841773B2E}"/>
              </a:ext>
            </a:extLst>
          </p:cNvPr>
          <p:cNvSpPr txBox="1"/>
          <p:nvPr/>
        </p:nvSpPr>
        <p:spPr>
          <a:xfrm>
            <a:off x="4640005" y="4437677"/>
            <a:ext cx="1545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latin typeface="+mj-lt"/>
              </a:rPr>
              <a:t>Zentrale</a:t>
            </a:r>
          </a:p>
          <a:p>
            <a:pPr algn="l"/>
            <a:r>
              <a:rPr lang="de-DE" dirty="0">
                <a:latin typeface="+mj-lt"/>
              </a:rPr>
              <a:t>Dateiablage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0F34505B-C123-8944-0D7D-8305A10C1BB6}"/>
              </a:ext>
            </a:extLst>
          </p:cNvPr>
          <p:cNvSpPr txBox="1"/>
          <p:nvPr/>
        </p:nvSpPr>
        <p:spPr>
          <a:xfrm>
            <a:off x="1861615" y="4583674"/>
            <a:ext cx="1545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latin typeface="+mj-lt"/>
              </a:rPr>
              <a:t>Dateiablage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A5129EBF-10C2-7C71-DB06-2B882CECD939}"/>
              </a:ext>
            </a:extLst>
          </p:cNvPr>
          <p:cNvSpPr txBox="1"/>
          <p:nvPr/>
        </p:nvSpPr>
        <p:spPr>
          <a:xfrm>
            <a:off x="1874452" y="5481794"/>
            <a:ext cx="1545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latin typeface="+mj-lt"/>
              </a:rPr>
              <a:t>Server</a:t>
            </a: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43E5633C-FB4C-D37C-6FE4-8FDBB1133B2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59892" y="6046618"/>
            <a:ext cx="613757" cy="613757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9" name="Textfeld 48">
            <a:extLst>
              <a:ext uri="{FF2B5EF4-FFF2-40B4-BE49-F238E27FC236}">
                <a16:creationId xmlns:a16="http://schemas.microsoft.com/office/drawing/2014/main" id="{529F2ED3-6F1C-31FB-3F05-D68C10206B81}"/>
              </a:ext>
            </a:extLst>
          </p:cNvPr>
          <p:cNvSpPr txBox="1"/>
          <p:nvPr/>
        </p:nvSpPr>
        <p:spPr>
          <a:xfrm>
            <a:off x="7473649" y="6184567"/>
            <a:ext cx="1545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latin typeface="+mj-lt"/>
              </a:rPr>
              <a:t>MDM</a:t>
            </a:r>
          </a:p>
        </p:txBody>
      </p:sp>
      <p:pic>
        <p:nvPicPr>
          <p:cNvPr id="50" name="Grafik 49">
            <a:extLst>
              <a:ext uri="{FF2B5EF4-FFF2-40B4-BE49-F238E27FC236}">
                <a16:creationId xmlns:a16="http://schemas.microsoft.com/office/drawing/2014/main" id="{1266D9BD-65B7-A3AC-D505-B9034AD0FFC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57876" y="5256932"/>
            <a:ext cx="392818" cy="641702"/>
          </a:xfrm>
          <a:prstGeom prst="rect">
            <a:avLst/>
          </a:prstGeom>
        </p:spPr>
      </p:pic>
      <p:sp>
        <p:nvSpPr>
          <p:cNvPr id="52" name="Textfeld 51">
            <a:extLst>
              <a:ext uri="{FF2B5EF4-FFF2-40B4-BE49-F238E27FC236}">
                <a16:creationId xmlns:a16="http://schemas.microsoft.com/office/drawing/2014/main" id="{85788F43-551C-9F9B-3002-B5B302C4892B}"/>
              </a:ext>
            </a:extLst>
          </p:cNvPr>
          <p:cNvSpPr txBox="1"/>
          <p:nvPr/>
        </p:nvSpPr>
        <p:spPr>
          <a:xfrm>
            <a:off x="10278952" y="5383354"/>
            <a:ext cx="1545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latin typeface="+mj-lt"/>
              </a:rPr>
              <a:t>Support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02C4916-53A5-8FD7-21BA-4DC6AB4FD84D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8375" r="10510" b="-11537"/>
          <a:stretch/>
        </p:blipFill>
        <p:spPr>
          <a:xfrm>
            <a:off x="9478766" y="6098452"/>
            <a:ext cx="800186" cy="698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C4CF438-A26D-8765-BBA5-B20FCA9882B8}"/>
              </a:ext>
            </a:extLst>
          </p:cNvPr>
          <p:cNvSpPr txBox="1"/>
          <p:nvPr/>
        </p:nvSpPr>
        <p:spPr>
          <a:xfrm>
            <a:off x="10345767" y="6098452"/>
            <a:ext cx="1545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latin typeface="+mj-lt"/>
              </a:rPr>
              <a:t>Support</a:t>
            </a:r>
          </a:p>
          <a:p>
            <a:pPr algn="l"/>
            <a:r>
              <a:rPr lang="de-DE" dirty="0">
                <a:latin typeface="+mj-lt"/>
              </a:rPr>
              <a:t>vor Ort</a:t>
            </a:r>
          </a:p>
        </p:txBody>
      </p:sp>
    </p:spTree>
    <p:extLst>
      <p:ext uri="{BB962C8B-B14F-4D97-AF65-F5344CB8AC3E}">
        <p14:creationId xmlns:p14="http://schemas.microsoft.com/office/powerpoint/2010/main" val="1593920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73869"/>
            <a:ext cx="6327711" cy="1226572"/>
          </a:xfrm>
        </p:spPr>
        <p:txBody>
          <a:bodyPr rtlCol="0">
            <a:normAutofit fontScale="90000"/>
          </a:bodyPr>
          <a:lstStyle/>
          <a:p>
            <a:pPr rtl="0"/>
            <a:r>
              <a:rPr lang="de-DE" dirty="0"/>
              <a:t>Telefonie – modern/klassisch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FE22F9B-4BF8-41DC-8F1C-836B546E59A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57251" y="2260384"/>
            <a:ext cx="3070937" cy="524308"/>
          </a:xfrm>
        </p:spPr>
        <p:txBody>
          <a:bodyPr rtlCol="0"/>
          <a:lstStyle/>
          <a:p>
            <a:pPr rtl="0"/>
            <a:r>
              <a:rPr lang="de-DE" dirty="0"/>
              <a:t>Integriert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12B089-A8F9-45B1-BE6E-EAC10163F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2260384"/>
            <a:ext cx="2838444" cy="1226572"/>
          </a:xfrm>
        </p:spPr>
        <p:txBody>
          <a:bodyPr rtlCol="0"/>
          <a:lstStyle/>
          <a:p>
            <a:pPr rtl="0"/>
            <a:r>
              <a:rPr lang="de-DE" dirty="0"/>
              <a:t>Synchronisation aller Kontakte aus der Pflegesoftware</a:t>
            </a:r>
          </a:p>
          <a:p>
            <a:pPr rtl="0"/>
            <a:r>
              <a:rPr lang="de-DE" dirty="0"/>
              <a:t>Anrufdokumentation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6B35F89A-6CDF-41F7-BD87-18B45BD7330B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57251" y="3652757"/>
            <a:ext cx="2914649" cy="5243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de-DE" noProof="1"/>
              <a:t>Losgelöst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F515C5D-2CDB-4E66-B2B8-1451BC44247F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3771900" y="3496321"/>
            <a:ext cx="2838444" cy="1405832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de-DE" noProof="1"/>
              <a:t>Nicht mehr an Ihren Standort gebunden</a:t>
            </a:r>
          </a:p>
          <a:p>
            <a:pPr rtl="0"/>
            <a:r>
              <a:rPr lang="de-DE" noProof="1"/>
              <a:t>Telefonieren aus dem Homeoffice, einfach überall</a:t>
            </a:r>
          </a:p>
          <a:p>
            <a:pPr rtl="0"/>
            <a:r>
              <a:rPr lang="de-DE" noProof="1"/>
              <a:t>Nie mehr Rufumleitungen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92B9716-8D44-4864-8986-720957B34362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57251" y="5054655"/>
            <a:ext cx="3070937" cy="524308"/>
          </a:xfrm>
        </p:spPr>
        <p:txBody>
          <a:bodyPr rtlCol="0"/>
          <a:lstStyle/>
          <a:p>
            <a:pPr rtl="0"/>
            <a:r>
              <a:rPr lang="de-DE" dirty="0"/>
              <a:t>Unabhängig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5E1C399-8F48-44F5-9461-3C89866D4CE1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3771900" y="5054655"/>
            <a:ext cx="2838444" cy="1226572"/>
          </a:xfrm>
        </p:spPr>
        <p:txBody>
          <a:bodyPr rtlCol="0"/>
          <a:lstStyle/>
          <a:p>
            <a:pPr rtl="0"/>
            <a:r>
              <a:rPr lang="de-DE" noProof="1"/>
              <a:t>Wenige Mitbewerber</a:t>
            </a:r>
          </a:p>
          <a:p>
            <a:pPr rtl="0"/>
            <a:r>
              <a:rPr lang="de-DE" noProof="1"/>
              <a:t>Gezielter Markt</a:t>
            </a:r>
          </a:p>
          <a:p>
            <a:pPr rtl="0"/>
            <a:r>
              <a:rPr lang="de-DE" noProof="1"/>
              <a:t>Bedienbarer erreichbarer Markt</a:t>
            </a:r>
            <a:endParaRPr lang="de-DE" dirty="0"/>
          </a:p>
        </p:txBody>
      </p:sp>
      <p:sp>
        <p:nvSpPr>
          <p:cNvPr id="71" name="Foliennummernplatzhalter 70">
            <a:extLst>
              <a:ext uri="{FF2B5EF4-FFF2-40B4-BE49-F238E27FC236}">
                <a16:creationId xmlns:a16="http://schemas.microsoft.com/office/drawing/2014/main" id="{4CFFF867-B1AF-42AA-BEA4-FC371900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de-DE" smtClean="0"/>
              <a:pPr rtl="0"/>
              <a:t>6</a:t>
            </a:fld>
            <a:endParaRPr lang="de-DE" dirty="0"/>
          </a:p>
        </p:txBody>
      </p:sp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4D4908B8-86DE-BEFC-019A-F83499F14F0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669" b="3669"/>
          <a:stretch/>
        </p:blipFill>
        <p:spPr>
          <a:effectLst>
            <a:innerShdw blurRad="114300">
              <a:prstClr val="black"/>
            </a:innerShdw>
          </a:effectLst>
        </p:spPr>
      </p:pic>
      <p:pic>
        <p:nvPicPr>
          <p:cNvPr id="18" name="Bildplatzhalter 17">
            <a:extLst>
              <a:ext uri="{FF2B5EF4-FFF2-40B4-BE49-F238E27FC236}">
                <a16:creationId xmlns:a16="http://schemas.microsoft.com/office/drawing/2014/main" id="{580F23FF-932E-C5A5-CB2F-9F947B53E112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/>
          <a:srcRect l="13587" r="1"/>
          <a:stretch/>
        </p:blipFill>
        <p:spPr>
          <a:xfrm>
            <a:off x="7923213" y="3632600"/>
            <a:ext cx="3784599" cy="2629175"/>
          </a:xfr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121178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Software, Screenshot, Multimedia-Software, Computersymbol enthält.&#10;&#10;Automatisch generierte Beschreibung">
            <a:extLst>
              <a:ext uri="{FF2B5EF4-FFF2-40B4-BE49-F238E27FC236}">
                <a16:creationId xmlns:a16="http://schemas.microsoft.com/office/drawing/2014/main" id="{539304F3-81E8-15AF-29FE-51116DC37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8" y="0"/>
            <a:ext cx="12138772" cy="688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46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73869"/>
            <a:ext cx="6327711" cy="805168"/>
          </a:xfrm>
        </p:spPr>
        <p:txBody>
          <a:bodyPr rtlCol="0">
            <a:normAutofit/>
          </a:bodyPr>
          <a:lstStyle/>
          <a:p>
            <a:pPr rtl="0"/>
            <a:r>
              <a:rPr lang="de-DE" dirty="0"/>
              <a:t>IT Betreuung vor Ort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FE22F9B-4BF8-41DC-8F1C-836B546E59A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57251" y="2260384"/>
            <a:ext cx="3070937" cy="524308"/>
          </a:xfrm>
        </p:spPr>
        <p:txBody>
          <a:bodyPr rtlCol="0"/>
          <a:lstStyle/>
          <a:p>
            <a:pPr rtl="0"/>
            <a:r>
              <a:rPr lang="de-DE" dirty="0"/>
              <a:t>PC Systeme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12B089-A8F9-45B1-BE6E-EAC10163F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2260384"/>
            <a:ext cx="2838444" cy="1226572"/>
          </a:xfrm>
        </p:spPr>
        <p:txBody>
          <a:bodyPr rtlCol="0"/>
          <a:lstStyle/>
          <a:p>
            <a:pPr rtl="0"/>
            <a:r>
              <a:rPr lang="de-DE" dirty="0"/>
              <a:t>Über uns erhalten Sie natürlich auch alle Arten von PC Systeme. </a:t>
            </a:r>
          </a:p>
          <a:p>
            <a:pPr rtl="0"/>
            <a:r>
              <a:rPr lang="de-DE" dirty="0"/>
              <a:t>Preisliches Highlight ist hier unsere kompletter Pflegearbeitsplatz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6B35F89A-6CDF-41F7-BD87-18B45BD7330B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57251" y="3652757"/>
            <a:ext cx="2914649" cy="5243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de-DE" noProof="1"/>
              <a:t>Verbindungen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F515C5D-2CDB-4E66-B2B8-1451BC44247F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3771900" y="3496321"/>
            <a:ext cx="2838444" cy="1405832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de-DE" noProof="1"/>
              <a:t>Unsere Auftragsabwicklung kümmert sich um Ihre Internetanschlüsse</a:t>
            </a:r>
          </a:p>
          <a:p>
            <a:pPr rtl="0"/>
            <a:r>
              <a:rPr lang="de-DE" noProof="1"/>
              <a:t>Unsere Router und Firewalls unterstützen immer einen 2. Anschluss über das Handynetz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92B9716-8D44-4864-8986-720957B34362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57251" y="5054655"/>
            <a:ext cx="3070937" cy="524308"/>
          </a:xfrm>
        </p:spPr>
        <p:txBody>
          <a:bodyPr rtlCol="0"/>
          <a:lstStyle/>
          <a:p>
            <a:pPr rtl="0"/>
            <a:r>
              <a:rPr lang="de-DE" dirty="0"/>
              <a:t>Wartung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5E1C399-8F48-44F5-9461-3C89866D4CE1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3771900" y="5054654"/>
            <a:ext cx="2838444" cy="1532125"/>
          </a:xfrm>
        </p:spPr>
        <p:txBody>
          <a:bodyPr rtlCol="0"/>
          <a:lstStyle/>
          <a:p>
            <a:pPr rtl="0"/>
            <a:r>
              <a:rPr lang="de-DE" noProof="1"/>
              <a:t>Wenn von Ihnen gewünscht, kümmern wir uns natürlich auch um die Updates Ihrer gesamten Geräte</a:t>
            </a:r>
          </a:p>
          <a:p>
            <a:pPr rtl="0"/>
            <a:r>
              <a:rPr lang="de-DE" noProof="1"/>
              <a:t>Wir haben auch immer kurzfristige Ersatzgeräte auf Lager um im Fehlerfall zu unterstützen</a:t>
            </a:r>
            <a:endParaRPr lang="de-DE" dirty="0"/>
          </a:p>
        </p:txBody>
      </p:sp>
      <p:sp>
        <p:nvSpPr>
          <p:cNvPr id="71" name="Foliennummernplatzhalter 70">
            <a:extLst>
              <a:ext uri="{FF2B5EF4-FFF2-40B4-BE49-F238E27FC236}">
                <a16:creationId xmlns:a16="http://schemas.microsoft.com/office/drawing/2014/main" id="{4CFFF867-B1AF-42AA-BEA4-FC371900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de-DE" smtClean="0"/>
              <a:pPr rtl="0"/>
              <a:t>8</a:t>
            </a:fld>
            <a:endParaRPr lang="de-DE" dirty="0"/>
          </a:p>
        </p:txBody>
      </p:sp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4D4908B8-86DE-BEFC-019A-F83499F14F0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9965" r="9965"/>
          <a:stretch/>
        </p:blipFill>
        <p:spPr>
          <a:xfrm>
            <a:off x="7923210" y="136525"/>
            <a:ext cx="3784599" cy="2629175"/>
          </a:xfrm>
          <a:effectLst>
            <a:innerShdw blurRad="114300">
              <a:prstClr val="black"/>
            </a:innerShdw>
          </a:effectLst>
        </p:spPr>
      </p:pic>
      <p:pic>
        <p:nvPicPr>
          <p:cNvPr id="18" name="Bildplatzhalter 17">
            <a:extLst>
              <a:ext uri="{FF2B5EF4-FFF2-40B4-BE49-F238E27FC236}">
                <a16:creationId xmlns:a16="http://schemas.microsoft.com/office/drawing/2014/main" id="{580F23FF-932E-C5A5-CB2F-9F947B53E112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/>
          <a:srcRect t="3686" b="3686"/>
          <a:stretch/>
        </p:blipFill>
        <p:spPr>
          <a:xfrm rot="5400000">
            <a:off x="7923209" y="3514588"/>
            <a:ext cx="3784599" cy="2629175"/>
          </a:xfrm>
          <a:effectLst>
            <a:innerShdw blurRad="114300">
              <a:prstClr val="black"/>
            </a:innerShdw>
          </a:effectLst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65B53DE4-B362-F254-1A8C-8189C2787290}"/>
              </a:ext>
            </a:extLst>
          </p:cNvPr>
          <p:cNvSpPr txBox="1">
            <a:spLocks/>
          </p:cNvSpPr>
          <p:nvPr/>
        </p:nvSpPr>
        <p:spPr>
          <a:xfrm>
            <a:off x="857251" y="1042254"/>
            <a:ext cx="6327711" cy="8051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/>
              <a:t>Immer da wo sie uns benötigen</a:t>
            </a:r>
          </a:p>
        </p:txBody>
      </p:sp>
    </p:spTree>
    <p:extLst>
      <p:ext uri="{BB962C8B-B14F-4D97-AF65-F5344CB8AC3E}">
        <p14:creationId xmlns:p14="http://schemas.microsoft.com/office/powerpoint/2010/main" val="2230334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421587F-8DFD-4A31-9931-8A346A92D87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96500" y="2704606"/>
            <a:ext cx="2589600" cy="360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de-DE" dirty="0">
                <a:solidFill>
                  <a:schemeClr val="tx1"/>
                </a:solidFill>
              </a:rPr>
              <a:t>Zugriff von überall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16537D5-4FEF-4664-81C1-2C05E312718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14209" y="3128324"/>
            <a:ext cx="2354182" cy="1042460"/>
          </a:xfrm>
        </p:spPr>
        <p:txBody>
          <a:bodyPr rtlCol="0">
            <a:normAutofit/>
          </a:bodyPr>
          <a:lstStyle/>
          <a:p>
            <a:pPr rtl="0"/>
            <a:r>
              <a:rPr lang="de-DE" dirty="0">
                <a:solidFill>
                  <a:schemeClr val="tx1"/>
                </a:solidFill>
              </a:rPr>
              <a:t>Mit unseren Lösungen haben Sie immer und überall sicheren Zugriff auf Ihre Pflegesoftware iim Rechenzentrum.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C1DC5DE-A938-4B19-9529-EF9420C827C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96500" y="4530478"/>
            <a:ext cx="2589600" cy="360000"/>
          </a:xfrm>
        </p:spPr>
        <p:txBody>
          <a:bodyPr rtlCol="0"/>
          <a:lstStyle/>
          <a:p>
            <a:pPr rtl="0"/>
            <a:r>
              <a:rPr lang="de-DE" dirty="0">
                <a:solidFill>
                  <a:schemeClr val="tx1"/>
                </a:solidFill>
              </a:rPr>
              <a:t>Automatische Sicherung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21BDD33-CAD9-4927-AB65-90B33242945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96500" y="4954195"/>
            <a:ext cx="2589600" cy="1135493"/>
          </a:xfrm>
        </p:spPr>
        <p:txBody>
          <a:bodyPr rtlCol="0">
            <a:normAutofit/>
          </a:bodyPr>
          <a:lstStyle/>
          <a:p>
            <a:pPr rtl="0"/>
            <a:r>
              <a:rPr lang="de-DE" dirty="0">
                <a:solidFill>
                  <a:schemeClr val="tx1"/>
                </a:solidFill>
              </a:rPr>
              <a:t>Um die Datensicherung müssen Sie sich natürlich ebenfalls nicht kümmern. Wir übernehmen das nach Ihren Vorgaben.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733CDA7-336E-4E02-B96B-4F2DADBE084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011851" y="1510381"/>
            <a:ext cx="2589600" cy="360000"/>
          </a:xfrm>
        </p:spPr>
        <p:txBody>
          <a:bodyPr rtlCol="0"/>
          <a:lstStyle/>
          <a:p>
            <a:pPr rtl="0"/>
            <a:r>
              <a:rPr lang="de-DE" dirty="0">
                <a:solidFill>
                  <a:schemeClr val="tx1"/>
                </a:solidFill>
              </a:rPr>
              <a:t>Automatische Updates</a:t>
            </a:r>
          </a:p>
          <a:p>
            <a:pPr rtl="0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079947F-8167-49E5-9FB8-4518041AB66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40884" y="1861119"/>
            <a:ext cx="2589600" cy="861420"/>
          </a:xfrm>
        </p:spPr>
        <p:txBody>
          <a:bodyPr rtlCol="0"/>
          <a:lstStyle/>
          <a:p>
            <a:pPr rtl="0"/>
            <a:r>
              <a:rPr lang="de-DE" dirty="0">
                <a:solidFill>
                  <a:schemeClr val="tx1"/>
                </a:solidFill>
              </a:rPr>
              <a:t>Wir kümmern uns ebenfalls um alle notwendigen Updates. Damit Sie jederzeit aktuell und sicher sind.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7BACDC5-1452-40B4-B2AA-2B4FB4BC0A1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011851" y="3224805"/>
            <a:ext cx="2589600" cy="360000"/>
          </a:xfrm>
        </p:spPr>
        <p:txBody>
          <a:bodyPr rtlCol="0"/>
          <a:lstStyle/>
          <a:p>
            <a:pPr rtl="0"/>
            <a:r>
              <a:rPr lang="de-DE" dirty="0">
                <a:solidFill>
                  <a:schemeClr val="tx1"/>
                </a:solidFill>
              </a:rPr>
              <a:t>Hochverfügbar</a:t>
            </a:r>
          </a:p>
          <a:p>
            <a:pPr rtl="0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21D2ECED-459E-4CC1-93F2-57BBD079EF1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940437" y="3584978"/>
            <a:ext cx="2848560" cy="861420"/>
          </a:xfrm>
        </p:spPr>
        <p:txBody>
          <a:bodyPr rtlCol="0">
            <a:normAutofit/>
          </a:bodyPr>
          <a:lstStyle/>
          <a:p>
            <a:pPr rtl="0"/>
            <a:r>
              <a:rPr lang="de-DE" dirty="0">
                <a:solidFill>
                  <a:schemeClr val="tx1"/>
                </a:solidFill>
              </a:rPr>
              <a:t>Durch hochmoderne Rechenzentrum und aktuellste Geräte steht Ihnen Ihre Umgebung immer zur Verfügung.</a:t>
            </a:r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4096BF29-74C5-66ED-C5C4-E0AEFA690A3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alphaModFix/>
          </a:blip>
          <a:srcRect t="1940" b="1940"/>
          <a:stretch/>
        </p:blipFill>
        <p:spPr>
          <a:xfrm>
            <a:off x="3581401" y="365125"/>
            <a:ext cx="4689890" cy="6356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E547C99D-A54A-4305-AC4B-9D2B2EC9B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de-DE" smtClean="0"/>
              <a:pPr rtl="0"/>
              <a:t>9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91CFAB-A735-4A31-A51D-42FE1F5E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089" y="26740"/>
            <a:ext cx="10515600" cy="1325563"/>
          </a:xfrm>
        </p:spPr>
        <p:txBody>
          <a:bodyPr rtlCol="0"/>
          <a:lstStyle/>
          <a:p>
            <a:pPr rtl="0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Pflegesoftware im Rechenzentrum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9374044A-2C3A-4E3B-EF8E-A112FF7A14A9}"/>
              </a:ext>
            </a:extLst>
          </p:cNvPr>
          <p:cNvSpPr>
            <a:spLocks noGrp="1"/>
          </p:cNvSpPr>
          <p:nvPr/>
        </p:nvSpPr>
        <p:spPr>
          <a:xfrm>
            <a:off x="9011851" y="4971990"/>
            <a:ext cx="2589600" cy="3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dirty="0">
                <a:solidFill>
                  <a:schemeClr val="tx1"/>
                </a:solidFill>
              </a:rPr>
              <a:t>Pflegearbeitsplatz</a:t>
            </a:r>
          </a:p>
          <a:p>
            <a:pPr rtl="0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DE0B6434-959D-ABB5-99DF-95FD2E1C1E6C}"/>
              </a:ext>
            </a:extLst>
          </p:cNvPr>
          <p:cNvSpPr txBox="1">
            <a:spLocks/>
          </p:cNvSpPr>
          <p:nvPr/>
        </p:nvSpPr>
        <p:spPr>
          <a:xfrm>
            <a:off x="8940437" y="5347619"/>
            <a:ext cx="2848560" cy="861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17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tx1"/>
                </a:solidFill>
              </a:rPr>
              <a:t>Spezieller Pflegearbeitsplatz mit geringen kosten und sehr wenig Pflegeaufwand – günstig und bequem</a:t>
            </a:r>
          </a:p>
        </p:txBody>
      </p:sp>
    </p:spTree>
    <p:extLst>
      <p:ext uri="{BB962C8B-B14F-4D97-AF65-F5344CB8AC3E}">
        <p14:creationId xmlns:p14="http://schemas.microsoft.com/office/powerpoint/2010/main" val="6279115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Custom 17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FEAE4"/>
      </a:accent1>
      <a:accent2>
        <a:srgbClr val="7C6B62"/>
      </a:accent2>
      <a:accent3>
        <a:srgbClr val="5D4C41"/>
      </a:accent3>
      <a:accent4>
        <a:srgbClr val="AA6256"/>
      </a:accent4>
      <a:accent5>
        <a:srgbClr val="ACC6D8"/>
      </a:accent5>
      <a:accent6>
        <a:srgbClr val="CBA863"/>
      </a:accent6>
      <a:hlink>
        <a:srgbClr val="0563C1"/>
      </a:hlink>
      <a:folHlink>
        <a:srgbClr val="954F72"/>
      </a:folHlink>
    </a:clrScheme>
    <a:fontScheme name="Custom 59">
      <a:majorFont>
        <a:latin typeface="Bodoni MT"/>
        <a:ea typeface=""/>
        <a:cs typeface=""/>
      </a:majorFont>
      <a:minorFont>
        <a:latin typeface="Seafo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ail Pitch Deck_tm33850888_Win32_LW_v2" id="{21D4C133-B138-437B-BFF1-67D24AB9BE6A}" vid="{6567EB89-0C65-46DF-A501-1761A25C7FBC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0626E9D-6D2C-483A-BB3D-5DFEDA73BA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77C25F-C953-4A44-B54A-FC566F910271}">
  <ds:schemaRefs>
    <ds:schemaRef ds:uri="http://schemas.microsoft.com/office/2006/metadata/properties"/>
    <ds:schemaRef ds:uri="http://www.w3.org/2000/xmlns/"/>
    <ds:schemaRef ds:uri="71af3243-3dd4-4a8d-8c0d-dd76da1f02a5"/>
    <ds:schemaRef ds:uri="http://schemas.microsoft.com/sharepoint/v3"/>
    <ds:schemaRef ds:uri="http://www.w3.org/2001/XMLSchema-instance"/>
    <ds:schemaRef ds:uri="http://schemas.microsoft.com/office/infopath/2007/PartnerControls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A644C90E-53ED-40E8-9D13-49C365FEACC7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413</Words>
  <Application>Microsoft Macintosh PowerPoint</Application>
  <PresentationFormat>Breitbild</PresentationFormat>
  <Paragraphs>101</Paragraphs>
  <Slides>12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8" baseType="lpstr">
      <vt:lpstr>Arial</vt:lpstr>
      <vt:lpstr>Bodoni MT</vt:lpstr>
      <vt:lpstr>Calibri</vt:lpstr>
      <vt:lpstr>Helvetica Neue</vt:lpstr>
      <vt:lpstr>Seaford</vt:lpstr>
      <vt:lpstr>Office-Design</vt:lpstr>
      <vt:lpstr>Ihre EDV – individuell und modern</vt:lpstr>
      <vt:lpstr>Das sind wir</vt:lpstr>
      <vt:lpstr>Unsere Stärken</vt:lpstr>
      <vt:lpstr>Das sind wir nicht</vt:lpstr>
      <vt:lpstr>Digitalisierung - Produkte</vt:lpstr>
      <vt:lpstr>Telefonie – modern/klassisch</vt:lpstr>
      <vt:lpstr>PowerPoint-Präsentation</vt:lpstr>
      <vt:lpstr>IT Betreuung vor Ort</vt:lpstr>
      <vt:lpstr>Pflegesoftware im Rechenzentrum</vt:lpstr>
      <vt:lpstr>Dokumentenmanagement</vt:lpstr>
      <vt:lpstr>PowerPoint-Präsentation</vt:lpstr>
      <vt:lpstr>Vielen Dank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Ihre EDV – individuell und modern</dc:title>
  <dc:creator/>
  <cp:lastModifiedBy/>
  <cp:revision>5</cp:revision>
  <dcterms:created xsi:type="dcterms:W3CDTF">2021-07-29T00:13:30Z</dcterms:created>
  <dcterms:modified xsi:type="dcterms:W3CDTF">2024-12-04T11:26:10Z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